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5" r:id="rId2"/>
    <p:sldId id="310"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Lst>
  <p:sldSz cx="12188825"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65" d="100"/>
          <a:sy n="65" d="100"/>
        </p:scale>
        <p:origin x="66" y="25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bg2">
            <a:lumMod val="50000"/>
            <a:lumOff val="50000"/>
          </a:schemeClr>
        </a:solidFill>
        <a:ln>
          <a:solidFill>
            <a:schemeClr val="bg2">
              <a:lumMod val="50000"/>
              <a:lumOff val="50000"/>
            </a:schemeClr>
          </a:solidFill>
        </a:ln>
      </dgm:spPr>
      <dgm:t>
        <a:bodyPr/>
        <a:lstStyle/>
        <a:p>
          <a:r>
            <a:rPr lang="en-US" sz="800" b="1" dirty="0" smtClean="0"/>
            <a:t>Introduction</a:t>
          </a:r>
          <a:endParaRPr lang="en-US" sz="8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800" b="1" dirty="0" smtClean="0"/>
            <a:t>Chemical Processes</a:t>
          </a:r>
          <a:endParaRPr lang="en-US" sz="8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800" b="1" dirty="0" smtClean="0"/>
            <a:t>Biological Processes</a:t>
          </a:r>
          <a:endParaRPr lang="en-US" sz="8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2D80DA12-784D-4F48-873A-9E6592B809EA}">
      <dgm:prSet custT="1"/>
      <dgm:spPr>
        <a:solidFill>
          <a:schemeClr val="tx1">
            <a:lumMod val="50000"/>
          </a:schemeClr>
        </a:solidFill>
        <a:ln>
          <a:solidFill>
            <a:schemeClr val="bg2">
              <a:lumMod val="50000"/>
              <a:lumOff val="50000"/>
            </a:schemeClr>
          </a:solidFill>
        </a:ln>
      </dgm:spPr>
      <dgm:t>
        <a:bodyPr/>
        <a:lstStyle/>
        <a:p>
          <a:r>
            <a:rPr lang="en-US" sz="800" b="1" dirty="0" smtClean="0"/>
            <a:t>Sorption Processes</a:t>
          </a:r>
          <a:endParaRPr lang="en-US" sz="800" b="1" dirty="0"/>
        </a:p>
      </dgm:t>
    </dgm:pt>
    <dgm:pt modelId="{8CF1A9B7-9BCC-4DDB-AC1E-C1D129018533}" type="parTrans" cxnId="{9BAD4E3E-B589-4FEE-995E-D9A3A04B7F3E}">
      <dgm:prSet/>
      <dgm:spPr/>
      <dgm:t>
        <a:bodyPr/>
        <a:lstStyle/>
        <a:p>
          <a:endParaRPr lang="en-US"/>
        </a:p>
      </dgm:t>
    </dgm:pt>
    <dgm:pt modelId="{AF704195-5DE2-4283-B643-5B856A27E27E}" type="sibTrans" cxnId="{9BAD4E3E-B589-4FEE-995E-D9A3A04B7F3E}">
      <dgm:prSet/>
      <dgm:spPr/>
      <dgm:t>
        <a:bodyPr/>
        <a:lstStyle/>
        <a:p>
          <a:endParaRPr lang="en-US"/>
        </a:p>
      </dgm:t>
    </dgm:pt>
    <dgm:pt modelId="{6B34647B-54A2-48D8-AECA-E393059C2422}">
      <dgm:prSet custT="1"/>
      <dgm:spPr>
        <a:solidFill>
          <a:schemeClr val="tx1">
            <a:lumMod val="50000"/>
          </a:schemeClr>
        </a:solidFill>
        <a:ln>
          <a:solidFill>
            <a:schemeClr val="bg2">
              <a:lumMod val="50000"/>
              <a:lumOff val="50000"/>
            </a:schemeClr>
          </a:solidFill>
        </a:ln>
      </dgm:spPr>
      <dgm:t>
        <a:bodyPr/>
        <a:lstStyle/>
        <a:p>
          <a:r>
            <a:rPr lang="en-US" sz="800" b="1" dirty="0" smtClean="0"/>
            <a:t>Sludge Treatment</a:t>
          </a:r>
          <a:endParaRPr lang="en-US" sz="800" b="1" dirty="0"/>
        </a:p>
      </dgm:t>
    </dgm:pt>
    <dgm:pt modelId="{A461331D-4C77-4E45-8FEB-1C887137829B}" type="parTrans" cxnId="{AF539560-FDD8-4717-81A4-0E0A5F3ED89C}">
      <dgm:prSet/>
      <dgm:spPr/>
      <dgm:t>
        <a:bodyPr/>
        <a:lstStyle/>
        <a:p>
          <a:endParaRPr lang="en-US"/>
        </a:p>
      </dgm:t>
    </dgm:pt>
    <dgm:pt modelId="{265EB19C-8483-479D-814B-E52FDE55EE5D}" type="sibTrans" cxnId="{AF539560-FDD8-4717-81A4-0E0A5F3ED89C}">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800" b="1" dirty="0" smtClean="0"/>
            <a:t>Physical Processes</a:t>
          </a:r>
          <a:endParaRPr lang="en-US" sz="8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0AF0C22C-2A96-429D-BCD8-40A4863DFBB9}">
      <dgm:prSet custT="1"/>
      <dgm:spPr>
        <a:solidFill>
          <a:schemeClr val="tx1">
            <a:lumMod val="50000"/>
          </a:schemeClr>
        </a:solidFill>
        <a:ln>
          <a:solidFill>
            <a:schemeClr val="bg2">
              <a:lumMod val="50000"/>
              <a:lumOff val="50000"/>
            </a:schemeClr>
          </a:solidFill>
        </a:ln>
      </dgm:spPr>
      <dgm:t>
        <a:bodyPr/>
        <a:lstStyle/>
        <a:p>
          <a:r>
            <a:rPr lang="en-US" sz="800" b="1" dirty="0" smtClean="0"/>
            <a:t>Membrane Processes</a:t>
          </a:r>
          <a:endParaRPr lang="en-US" sz="800" b="1" dirty="0"/>
        </a:p>
      </dgm:t>
    </dgm:pt>
    <dgm:pt modelId="{A36537CF-1E2B-4ABA-9313-1EF90AE87780}" type="parTrans" cxnId="{3566DC02-63A6-4868-98CB-EBB68088F1BF}">
      <dgm:prSet/>
      <dgm:spPr/>
      <dgm:t>
        <a:bodyPr/>
        <a:lstStyle/>
        <a:p>
          <a:endParaRPr lang="en-US"/>
        </a:p>
      </dgm:t>
    </dgm:pt>
    <dgm:pt modelId="{257A8A17-54ED-4856-B519-CA3A01085BC1}" type="sibTrans" cxnId="{3566DC02-63A6-4868-98CB-EBB68088F1BF}">
      <dgm:prSet/>
      <dgm:spPr/>
      <dgm:t>
        <a:bodyPr/>
        <a:lstStyle/>
        <a:p>
          <a:endParaRPr lang="en-US"/>
        </a:p>
      </dgm:t>
    </dgm:pt>
    <dgm:pt modelId="{B6D1361D-EDFD-4944-995F-2ABD96A4AACE}">
      <dgm:prSet custT="1"/>
      <dgm:spPr>
        <a:solidFill>
          <a:schemeClr val="tx1">
            <a:lumMod val="50000"/>
          </a:schemeClr>
        </a:solidFill>
        <a:ln>
          <a:solidFill>
            <a:schemeClr val="bg2">
              <a:lumMod val="50000"/>
              <a:lumOff val="50000"/>
            </a:schemeClr>
          </a:solidFill>
        </a:ln>
      </dgm:spPr>
      <dgm:t>
        <a:bodyPr/>
        <a:lstStyle/>
        <a:p>
          <a:r>
            <a:rPr lang="en-US" sz="800" b="1" dirty="0" smtClean="0"/>
            <a:t>Odor Management</a:t>
          </a:r>
          <a:endParaRPr lang="en-US" sz="800" b="1" dirty="0"/>
        </a:p>
      </dgm:t>
    </dgm:pt>
    <dgm:pt modelId="{E1C766F4-BDE7-4833-A104-E32D9284BDD8}" type="parTrans" cxnId="{BA2A738C-E7F6-42E3-ABA9-5CECF318AD05}">
      <dgm:prSet/>
      <dgm:spPr/>
      <dgm:t>
        <a:bodyPr/>
        <a:lstStyle/>
        <a:p>
          <a:endParaRPr lang="en-US"/>
        </a:p>
      </dgm:t>
    </dgm:pt>
    <dgm:pt modelId="{8CD5C816-4EB5-4AB4-A806-FA6DE4FAB4C9}" type="sibTrans" cxnId="{BA2A738C-E7F6-42E3-ABA9-5CECF318AD0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8"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8">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8">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8">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3768B71E-A04F-4A9D-BF6C-7D89E8F69265}" type="pres">
      <dgm:prSet presAssocID="{2D80DA12-784D-4F48-873A-9E6592B809EA}" presName="parTxOnly" presStyleLbl="node1" presStyleIdx="4" presStyleCnt="8">
        <dgm:presLayoutVars>
          <dgm:chMax val="0"/>
          <dgm:chPref val="0"/>
          <dgm:bulletEnabled val="1"/>
        </dgm:presLayoutVars>
      </dgm:prSet>
      <dgm:spPr/>
      <dgm:t>
        <a:bodyPr/>
        <a:lstStyle/>
        <a:p>
          <a:endParaRPr lang="en-US"/>
        </a:p>
      </dgm:t>
    </dgm:pt>
    <dgm:pt modelId="{38CB3148-C97A-41EC-B940-03B37AFE0902}" type="pres">
      <dgm:prSet presAssocID="{AF704195-5DE2-4283-B643-5B856A27E27E}" presName="parTxOnlySpace" presStyleCnt="0"/>
      <dgm:spPr/>
    </dgm:pt>
    <dgm:pt modelId="{DC211497-A6F3-4600-8474-E7018FAC3E04}" type="pres">
      <dgm:prSet presAssocID="{0AF0C22C-2A96-429D-BCD8-40A4863DFBB9}" presName="parTxOnly" presStyleLbl="node1" presStyleIdx="5" presStyleCnt="8">
        <dgm:presLayoutVars>
          <dgm:chMax val="0"/>
          <dgm:chPref val="0"/>
          <dgm:bulletEnabled val="1"/>
        </dgm:presLayoutVars>
      </dgm:prSet>
      <dgm:spPr/>
      <dgm:t>
        <a:bodyPr/>
        <a:lstStyle/>
        <a:p>
          <a:endParaRPr lang="en-US"/>
        </a:p>
      </dgm:t>
    </dgm:pt>
    <dgm:pt modelId="{39C661A7-5969-453A-AD1B-7E10FBB0F073}" type="pres">
      <dgm:prSet presAssocID="{257A8A17-54ED-4856-B519-CA3A01085BC1}" presName="parTxOnlySpace" presStyleCnt="0"/>
      <dgm:spPr/>
    </dgm:pt>
    <dgm:pt modelId="{C83E9A79-8691-4C11-832D-11A89BA30136}" type="pres">
      <dgm:prSet presAssocID="{6B34647B-54A2-48D8-AECA-E393059C2422}" presName="parTxOnly" presStyleLbl="node1" presStyleIdx="6" presStyleCnt="8">
        <dgm:presLayoutVars>
          <dgm:chMax val="0"/>
          <dgm:chPref val="0"/>
          <dgm:bulletEnabled val="1"/>
        </dgm:presLayoutVars>
      </dgm:prSet>
      <dgm:spPr/>
      <dgm:t>
        <a:bodyPr/>
        <a:lstStyle/>
        <a:p>
          <a:endParaRPr lang="en-US"/>
        </a:p>
      </dgm:t>
    </dgm:pt>
    <dgm:pt modelId="{F619C705-291E-4464-9D1F-0D6F2369C793}" type="pres">
      <dgm:prSet presAssocID="{265EB19C-8483-479D-814B-E52FDE55EE5D}" presName="parTxOnlySpace" presStyleCnt="0"/>
      <dgm:spPr/>
    </dgm:pt>
    <dgm:pt modelId="{1ADAB69F-F623-46B2-8ED4-E36F1C891008}" type="pres">
      <dgm:prSet presAssocID="{B6D1361D-EDFD-4944-995F-2ABD96A4AACE}" presName="parTxOnly" presStyleLbl="node1" presStyleIdx="7" presStyleCnt="8" custScaleX="131700">
        <dgm:presLayoutVars>
          <dgm:chMax val="0"/>
          <dgm:chPref val="0"/>
          <dgm:bulletEnabled val="1"/>
        </dgm:presLayoutVars>
      </dgm:prSet>
      <dgm:spPr/>
      <dgm:t>
        <a:bodyPr/>
        <a:lstStyle/>
        <a:p>
          <a:endParaRPr lang="en-US"/>
        </a:p>
      </dgm:t>
    </dgm:pt>
  </dgm:ptLst>
  <dgm:cxnLst>
    <dgm:cxn modelId="{0F8330FD-68EA-445F-9F50-D53122A8B81A}" type="presOf" srcId="{45991814-94CE-4F19-B024-6D260A2552E9}" destId="{7FB499B9-AB2F-4C2C-A33D-1B0BDA6703F8}"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9BAD4E3E-B589-4FEE-995E-D9A3A04B7F3E}" srcId="{44628DF7-F547-48AC-ACF1-674B06DA0AD1}" destId="{2D80DA12-784D-4F48-873A-9E6592B809EA}" srcOrd="4" destOrd="0" parTransId="{8CF1A9B7-9BCC-4DDB-AC1E-C1D129018533}" sibTransId="{AF704195-5DE2-4283-B643-5B856A27E27E}"/>
    <dgm:cxn modelId="{2C3C5198-142E-44C5-B663-F96B9934B7A3}" type="presOf" srcId="{B6D1361D-EDFD-4944-995F-2ABD96A4AACE}" destId="{1ADAB69F-F623-46B2-8ED4-E36F1C891008}" srcOrd="0" destOrd="0" presId="urn:microsoft.com/office/officeart/2005/8/layout/chevron1"/>
    <dgm:cxn modelId="{0D6A281B-3AA8-489B-9EEA-B6472636552E}" type="presOf" srcId="{2D80DA12-784D-4F48-873A-9E6592B809EA}" destId="{3768B71E-A04F-4A9D-BF6C-7D89E8F69265}" srcOrd="0" destOrd="0" presId="urn:microsoft.com/office/officeart/2005/8/layout/chevron1"/>
    <dgm:cxn modelId="{BA2A738C-E7F6-42E3-ABA9-5CECF318AD05}" srcId="{44628DF7-F547-48AC-ACF1-674B06DA0AD1}" destId="{B6D1361D-EDFD-4944-995F-2ABD96A4AACE}" srcOrd="7" destOrd="0" parTransId="{E1C766F4-BDE7-4833-A104-E32D9284BDD8}" sibTransId="{8CD5C816-4EB5-4AB4-A806-FA6DE4FAB4C9}"/>
    <dgm:cxn modelId="{C7AA2B3F-E16A-40AA-B894-93F226FC8315}" srcId="{44628DF7-F547-48AC-ACF1-674B06DA0AD1}" destId="{83871559-3C68-4D0C-B42F-17CE8E2205CF}" srcOrd="2" destOrd="0" parTransId="{D2237580-B234-4C33-92E4-DE0465D73D8E}" sibTransId="{D354BBD7-8234-4BBD-93B7-08094B16C657}"/>
    <dgm:cxn modelId="{9E6FB372-5093-4CBB-ADFC-1229486A716A}" type="presOf" srcId="{503FD1D2-B169-469F-B62B-292F9A60E46D}" destId="{DCC3D2E3-E19F-4662-81B5-80D59B29E5C6}" srcOrd="0" destOrd="0" presId="urn:microsoft.com/office/officeart/2005/8/layout/chevron1"/>
    <dgm:cxn modelId="{A16F2F5B-2DC2-4C7A-8096-18FD06E58736}" type="presOf" srcId="{0AF0C22C-2A96-429D-BCD8-40A4863DFBB9}" destId="{DC211497-A6F3-4600-8474-E7018FAC3E04}" srcOrd="0" destOrd="0" presId="urn:microsoft.com/office/officeart/2005/8/layout/chevron1"/>
    <dgm:cxn modelId="{3566DC02-63A6-4868-98CB-EBB68088F1BF}" srcId="{44628DF7-F547-48AC-ACF1-674B06DA0AD1}" destId="{0AF0C22C-2A96-429D-BCD8-40A4863DFBB9}" srcOrd="5" destOrd="0" parTransId="{A36537CF-1E2B-4ABA-9313-1EF90AE87780}" sibTransId="{257A8A17-54ED-4856-B519-CA3A01085BC1}"/>
    <dgm:cxn modelId="{AF539560-FDD8-4717-81A4-0E0A5F3ED89C}" srcId="{44628DF7-F547-48AC-ACF1-674B06DA0AD1}" destId="{6B34647B-54A2-48D8-AECA-E393059C2422}" srcOrd="6" destOrd="0" parTransId="{A461331D-4C77-4E45-8FEB-1C887137829B}" sibTransId="{265EB19C-8483-479D-814B-E52FDE55EE5D}"/>
    <dgm:cxn modelId="{59F2D43C-FFB3-4C42-93F9-1F526AF6FBF0}" type="presOf" srcId="{DE596FE1-7E4C-49B0-BDE5-79D719407A57}" destId="{F4DC8BF3-ADB5-4184-868A-833CB48C59E1}" srcOrd="0" destOrd="0" presId="urn:microsoft.com/office/officeart/2005/8/layout/chevron1"/>
    <dgm:cxn modelId="{3CE2243A-235D-4960-AEB6-F1BCAE2339B4}" srcId="{44628DF7-F547-48AC-ACF1-674B06DA0AD1}" destId="{DE596FE1-7E4C-49B0-BDE5-79D719407A57}" srcOrd="1" destOrd="0" parTransId="{9DB92871-DE23-4F64-A1F0-B9C9D5BAB95E}" sibTransId="{7571C2EE-8A96-41D5-9AF7-FE198E82CE74}"/>
    <dgm:cxn modelId="{C4F8639A-D0F9-4A45-A257-863A7FD90856}" type="presOf" srcId="{83871559-3C68-4D0C-B42F-17CE8E2205CF}" destId="{D6E0F598-3E54-4778-B703-B0BD38122997}" srcOrd="0" destOrd="0" presId="urn:microsoft.com/office/officeart/2005/8/layout/chevron1"/>
    <dgm:cxn modelId="{DDBD1C3D-F58A-48EF-848F-D292372998F8}" srcId="{44628DF7-F547-48AC-ACF1-674B06DA0AD1}" destId="{503FD1D2-B169-469F-B62B-292F9A60E46D}" srcOrd="0" destOrd="0" parTransId="{6DAB8316-4B33-4A2F-98B8-4D5469FCEF9A}" sibTransId="{2BF12240-5F8A-4E78-AB29-C02A903C5C02}"/>
    <dgm:cxn modelId="{5FD4D948-7E30-4908-9991-385A0F9A7DF5}" type="presOf" srcId="{6B34647B-54A2-48D8-AECA-E393059C2422}" destId="{C83E9A79-8691-4C11-832D-11A89BA30136}" srcOrd="0" destOrd="0" presId="urn:microsoft.com/office/officeart/2005/8/layout/chevron1"/>
    <dgm:cxn modelId="{E9AE9F35-7EAE-4A28-B98D-AF0876BA3B8D}" srcId="{44628DF7-F547-48AC-ACF1-674B06DA0AD1}" destId="{45991814-94CE-4F19-B024-6D260A2552E9}" srcOrd="3" destOrd="0" parTransId="{C1B2F9B5-7D87-4AD9-9BA1-3DEA1B8A2899}" sibTransId="{1BA9DAA9-E110-478A-AB4B-9405CCCF424F}"/>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E2F7B34A-A310-486F-8FB0-4FC0AC31853D}" type="presParOf" srcId="{0EBF9BC8-090D-4EE8-946E-D95F6E21B076}" destId="{3768B71E-A04F-4A9D-BF6C-7D89E8F69265}" srcOrd="8" destOrd="0" presId="urn:microsoft.com/office/officeart/2005/8/layout/chevron1"/>
    <dgm:cxn modelId="{FA3F2316-D91D-49D9-BEC7-49C8164108AD}" type="presParOf" srcId="{0EBF9BC8-090D-4EE8-946E-D95F6E21B076}" destId="{38CB3148-C97A-41EC-B940-03B37AFE0902}" srcOrd="9" destOrd="0" presId="urn:microsoft.com/office/officeart/2005/8/layout/chevron1"/>
    <dgm:cxn modelId="{4ABF55F3-5087-4EF2-A43F-D63FE87C6710}" type="presParOf" srcId="{0EBF9BC8-090D-4EE8-946E-D95F6E21B076}" destId="{DC211497-A6F3-4600-8474-E7018FAC3E04}" srcOrd="10" destOrd="0" presId="urn:microsoft.com/office/officeart/2005/8/layout/chevron1"/>
    <dgm:cxn modelId="{BB7816A8-9B4E-4521-AA38-3083D38B589C}" type="presParOf" srcId="{0EBF9BC8-090D-4EE8-946E-D95F6E21B076}" destId="{39C661A7-5969-453A-AD1B-7E10FBB0F073}" srcOrd="11" destOrd="0" presId="urn:microsoft.com/office/officeart/2005/8/layout/chevron1"/>
    <dgm:cxn modelId="{8010D785-BCBD-4040-9A30-7489BDE34CCA}" type="presParOf" srcId="{0EBF9BC8-090D-4EE8-946E-D95F6E21B076}" destId="{C83E9A79-8691-4C11-832D-11A89BA30136}" srcOrd="12" destOrd="0" presId="urn:microsoft.com/office/officeart/2005/8/layout/chevron1"/>
    <dgm:cxn modelId="{C572E1D2-68D0-4283-8E46-3FBE925933CF}" type="presParOf" srcId="{0EBF9BC8-090D-4EE8-946E-D95F6E21B076}" destId="{F619C705-291E-4464-9D1F-0D6F2369C793}" srcOrd="13" destOrd="0" presId="urn:microsoft.com/office/officeart/2005/8/layout/chevron1"/>
    <dgm:cxn modelId="{D60569A0-2BE2-47C6-9D69-F29A3271DE9C}" type="presParOf" srcId="{0EBF9BC8-090D-4EE8-946E-D95F6E21B076}" destId="{1ADAB69F-F623-46B2-8ED4-E36F1C891008}"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1100" b="1" dirty="0" smtClean="0"/>
            <a:t>OG&amp;P</a:t>
          </a:r>
          <a:endParaRPr lang="en-US" sz="11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1100" b="1" dirty="0" smtClean="0"/>
            <a:t>Food Industry</a:t>
          </a:r>
          <a:endParaRPr lang="en-US" sz="11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1100" b="1" dirty="0" smtClean="0"/>
            <a:t>Paper Industry</a:t>
          </a:r>
          <a:endParaRPr lang="en-US" sz="11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DE596FE1-7E4C-49B0-BDE5-79D719407A57}">
      <dgm:prSet phldrT="[Text]" custT="1"/>
      <dgm:spPr>
        <a:solidFill>
          <a:schemeClr val="bg2">
            <a:lumMod val="50000"/>
            <a:lumOff val="50000"/>
          </a:schemeClr>
        </a:solidFill>
        <a:ln>
          <a:solidFill>
            <a:schemeClr val="bg2">
              <a:lumMod val="50000"/>
              <a:lumOff val="50000"/>
            </a:schemeClr>
          </a:solidFill>
        </a:ln>
      </dgm:spPr>
      <dgm:t>
        <a:bodyPr/>
        <a:lstStyle/>
        <a:p>
          <a:r>
            <a:rPr lang="en-US" sz="1100" b="1" dirty="0" smtClean="0"/>
            <a:t>Electroplating Industry</a:t>
          </a:r>
          <a:endParaRPr lang="en-US" sz="11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76C7FBD1-9BA8-4C64-8A10-53F2267698F3}">
      <dgm:prSet phldrT="[Text]" custT="1"/>
      <dgm:spPr>
        <a:solidFill>
          <a:schemeClr val="tx1">
            <a:lumMod val="50000"/>
          </a:schemeClr>
        </a:solidFill>
        <a:ln>
          <a:solidFill>
            <a:schemeClr val="bg2">
              <a:lumMod val="50000"/>
              <a:lumOff val="50000"/>
            </a:schemeClr>
          </a:solidFill>
        </a:ln>
      </dgm:spPr>
      <dgm:t>
        <a:bodyPr/>
        <a:lstStyle/>
        <a:p>
          <a:r>
            <a:rPr lang="en-US" sz="1100" b="1" dirty="0" smtClean="0"/>
            <a:t>Laboratories</a:t>
          </a:r>
          <a:endParaRPr lang="en-US" sz="1100" b="1" dirty="0"/>
        </a:p>
      </dgm:t>
    </dgm:pt>
    <dgm:pt modelId="{492698FC-701B-43D7-9EC0-3CA403B2FD42}" type="parTrans" cxnId="{67FCEC78-99F4-462D-9306-D7A717E15615}">
      <dgm:prSet/>
      <dgm:spPr/>
      <dgm:t>
        <a:bodyPr/>
        <a:lstStyle/>
        <a:p>
          <a:endParaRPr lang="en-US"/>
        </a:p>
      </dgm:t>
    </dgm:pt>
    <dgm:pt modelId="{34F830C8-9ECE-48F3-8AC8-20189DEF824D}" type="sibTrans" cxnId="{67FCEC78-99F4-462D-9306-D7A717E1561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5"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5" custScaleX="128800">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5">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5">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A411F7B0-70E4-403F-9987-BEFE97E310C3}" type="pres">
      <dgm:prSet presAssocID="{76C7FBD1-9BA8-4C64-8A10-53F2267698F3}" presName="parTxOnly" presStyleLbl="node1" presStyleIdx="4" presStyleCnt="5" custLinFactNeighborX="51360">
        <dgm:presLayoutVars>
          <dgm:chMax val="0"/>
          <dgm:chPref val="0"/>
          <dgm:bulletEnabled val="1"/>
        </dgm:presLayoutVars>
      </dgm:prSet>
      <dgm:spPr/>
      <dgm:t>
        <a:bodyPr/>
        <a:lstStyle/>
        <a:p>
          <a:endParaRPr lang="en-US"/>
        </a:p>
      </dgm:t>
    </dgm:pt>
  </dgm:ptLst>
  <dgm:cxnLst>
    <dgm:cxn modelId="{3CE2243A-235D-4960-AEB6-F1BCAE2339B4}" srcId="{44628DF7-F547-48AC-ACF1-674B06DA0AD1}" destId="{DE596FE1-7E4C-49B0-BDE5-79D719407A57}" srcOrd="1" destOrd="0" parTransId="{9DB92871-DE23-4F64-A1F0-B9C9D5BAB95E}" sibTransId="{7571C2EE-8A96-41D5-9AF7-FE198E82CE74}"/>
    <dgm:cxn modelId="{E9AE9F35-7EAE-4A28-B98D-AF0876BA3B8D}" srcId="{44628DF7-F547-48AC-ACF1-674B06DA0AD1}" destId="{45991814-94CE-4F19-B024-6D260A2552E9}" srcOrd="3" destOrd="0" parTransId="{C1B2F9B5-7D87-4AD9-9BA1-3DEA1B8A2899}" sibTransId="{1BA9DAA9-E110-478A-AB4B-9405CCCF424F}"/>
    <dgm:cxn modelId="{C4F8639A-D0F9-4A45-A257-863A7FD90856}" type="presOf" srcId="{83871559-3C68-4D0C-B42F-17CE8E2205CF}" destId="{D6E0F598-3E54-4778-B703-B0BD38122997}"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BF1C86A4-F007-48F5-A6CF-16318C6FA60A}" type="presOf" srcId="{76C7FBD1-9BA8-4C64-8A10-53F2267698F3}" destId="{A411F7B0-70E4-403F-9987-BEFE97E310C3}" srcOrd="0" destOrd="0" presId="urn:microsoft.com/office/officeart/2005/8/layout/chevron1"/>
    <dgm:cxn modelId="{59F2D43C-FFB3-4C42-93F9-1F526AF6FBF0}" type="presOf" srcId="{DE596FE1-7E4C-49B0-BDE5-79D719407A57}" destId="{F4DC8BF3-ADB5-4184-868A-833CB48C59E1}" srcOrd="0" destOrd="0" presId="urn:microsoft.com/office/officeart/2005/8/layout/chevron1"/>
    <dgm:cxn modelId="{C7AA2B3F-E16A-40AA-B894-93F226FC8315}" srcId="{44628DF7-F547-48AC-ACF1-674B06DA0AD1}" destId="{83871559-3C68-4D0C-B42F-17CE8E2205CF}" srcOrd="2" destOrd="0" parTransId="{D2237580-B234-4C33-92E4-DE0465D73D8E}" sibTransId="{D354BBD7-8234-4BBD-93B7-08094B16C657}"/>
    <dgm:cxn modelId="{DDBD1C3D-F58A-48EF-848F-D292372998F8}" srcId="{44628DF7-F547-48AC-ACF1-674B06DA0AD1}" destId="{503FD1D2-B169-469F-B62B-292F9A60E46D}" srcOrd="0" destOrd="0" parTransId="{6DAB8316-4B33-4A2F-98B8-4D5469FCEF9A}" sibTransId="{2BF12240-5F8A-4E78-AB29-C02A903C5C02}"/>
    <dgm:cxn modelId="{0F8330FD-68EA-445F-9F50-D53122A8B81A}" type="presOf" srcId="{45991814-94CE-4F19-B024-6D260A2552E9}" destId="{7FB499B9-AB2F-4C2C-A33D-1B0BDA6703F8}" srcOrd="0" destOrd="0" presId="urn:microsoft.com/office/officeart/2005/8/layout/chevron1"/>
    <dgm:cxn modelId="{9E6FB372-5093-4CBB-ADFC-1229486A716A}" type="presOf" srcId="{503FD1D2-B169-469F-B62B-292F9A60E46D}" destId="{DCC3D2E3-E19F-4662-81B5-80D59B29E5C6}" srcOrd="0" destOrd="0" presId="urn:microsoft.com/office/officeart/2005/8/layout/chevron1"/>
    <dgm:cxn modelId="{67FCEC78-99F4-462D-9306-D7A717E15615}" srcId="{44628DF7-F547-48AC-ACF1-674B06DA0AD1}" destId="{76C7FBD1-9BA8-4C64-8A10-53F2267698F3}" srcOrd="4" destOrd="0" parTransId="{492698FC-701B-43D7-9EC0-3CA403B2FD42}" sibTransId="{34F830C8-9ECE-48F3-8AC8-20189DEF824D}"/>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7E177AFA-5771-44D8-A630-3CEE3E6D8436}" type="presParOf" srcId="{0EBF9BC8-090D-4EE8-946E-D95F6E21B076}" destId="{A411F7B0-70E4-403F-9987-BEFE97E310C3}"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1100" b="1" dirty="0" smtClean="0"/>
            <a:t>OG&amp;P</a:t>
          </a:r>
          <a:endParaRPr lang="en-US" sz="11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bg2">
            <a:lumMod val="50000"/>
            <a:lumOff val="50000"/>
          </a:schemeClr>
        </a:solidFill>
        <a:ln>
          <a:solidFill>
            <a:schemeClr val="bg2">
              <a:lumMod val="50000"/>
              <a:lumOff val="50000"/>
            </a:schemeClr>
          </a:solidFill>
        </a:ln>
      </dgm:spPr>
      <dgm:t>
        <a:bodyPr/>
        <a:lstStyle/>
        <a:p>
          <a:r>
            <a:rPr lang="en-US" sz="1100" b="1" dirty="0" smtClean="0"/>
            <a:t>Food Industry</a:t>
          </a:r>
          <a:endParaRPr lang="en-US" sz="11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1100" b="1" dirty="0" smtClean="0"/>
            <a:t>Paper Industry</a:t>
          </a:r>
          <a:endParaRPr lang="en-US" sz="11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1100" b="1" dirty="0" smtClean="0"/>
            <a:t>Electroplating Industry</a:t>
          </a:r>
          <a:endParaRPr lang="en-US" sz="11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76C7FBD1-9BA8-4C64-8A10-53F2267698F3}">
      <dgm:prSet phldrT="[Text]" custT="1"/>
      <dgm:spPr>
        <a:solidFill>
          <a:schemeClr val="tx1">
            <a:lumMod val="50000"/>
          </a:schemeClr>
        </a:solidFill>
        <a:ln>
          <a:solidFill>
            <a:schemeClr val="bg2">
              <a:lumMod val="50000"/>
              <a:lumOff val="50000"/>
            </a:schemeClr>
          </a:solidFill>
        </a:ln>
      </dgm:spPr>
      <dgm:t>
        <a:bodyPr/>
        <a:lstStyle/>
        <a:p>
          <a:r>
            <a:rPr lang="en-US" sz="1100" b="1" dirty="0" smtClean="0"/>
            <a:t>Laboratories</a:t>
          </a:r>
          <a:endParaRPr lang="en-US" sz="1100" b="1" dirty="0"/>
        </a:p>
      </dgm:t>
    </dgm:pt>
    <dgm:pt modelId="{492698FC-701B-43D7-9EC0-3CA403B2FD42}" type="parTrans" cxnId="{67FCEC78-99F4-462D-9306-D7A717E15615}">
      <dgm:prSet/>
      <dgm:spPr/>
      <dgm:t>
        <a:bodyPr/>
        <a:lstStyle/>
        <a:p>
          <a:endParaRPr lang="en-US"/>
        </a:p>
      </dgm:t>
    </dgm:pt>
    <dgm:pt modelId="{34F830C8-9ECE-48F3-8AC8-20189DEF824D}" type="sibTrans" cxnId="{67FCEC78-99F4-462D-9306-D7A717E1561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5"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5" custScaleX="128800">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5">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5">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A411F7B0-70E4-403F-9987-BEFE97E310C3}" type="pres">
      <dgm:prSet presAssocID="{76C7FBD1-9BA8-4C64-8A10-53F2267698F3}" presName="parTxOnly" presStyleLbl="node1" presStyleIdx="4" presStyleCnt="5" custLinFactNeighborX="51360">
        <dgm:presLayoutVars>
          <dgm:chMax val="0"/>
          <dgm:chPref val="0"/>
          <dgm:bulletEnabled val="1"/>
        </dgm:presLayoutVars>
      </dgm:prSet>
      <dgm:spPr/>
      <dgm:t>
        <a:bodyPr/>
        <a:lstStyle/>
        <a:p>
          <a:endParaRPr lang="en-US"/>
        </a:p>
      </dgm:t>
    </dgm:pt>
  </dgm:ptLst>
  <dgm:cxnLst>
    <dgm:cxn modelId="{3CE2243A-235D-4960-AEB6-F1BCAE2339B4}" srcId="{44628DF7-F547-48AC-ACF1-674B06DA0AD1}" destId="{DE596FE1-7E4C-49B0-BDE5-79D719407A57}" srcOrd="1" destOrd="0" parTransId="{9DB92871-DE23-4F64-A1F0-B9C9D5BAB95E}" sibTransId="{7571C2EE-8A96-41D5-9AF7-FE198E82CE74}"/>
    <dgm:cxn modelId="{E9AE9F35-7EAE-4A28-B98D-AF0876BA3B8D}" srcId="{44628DF7-F547-48AC-ACF1-674B06DA0AD1}" destId="{45991814-94CE-4F19-B024-6D260A2552E9}" srcOrd="3" destOrd="0" parTransId="{C1B2F9B5-7D87-4AD9-9BA1-3DEA1B8A2899}" sibTransId="{1BA9DAA9-E110-478A-AB4B-9405CCCF424F}"/>
    <dgm:cxn modelId="{C4F8639A-D0F9-4A45-A257-863A7FD90856}" type="presOf" srcId="{83871559-3C68-4D0C-B42F-17CE8E2205CF}" destId="{D6E0F598-3E54-4778-B703-B0BD38122997}"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BF1C86A4-F007-48F5-A6CF-16318C6FA60A}" type="presOf" srcId="{76C7FBD1-9BA8-4C64-8A10-53F2267698F3}" destId="{A411F7B0-70E4-403F-9987-BEFE97E310C3}" srcOrd="0" destOrd="0" presId="urn:microsoft.com/office/officeart/2005/8/layout/chevron1"/>
    <dgm:cxn modelId="{59F2D43C-FFB3-4C42-93F9-1F526AF6FBF0}" type="presOf" srcId="{DE596FE1-7E4C-49B0-BDE5-79D719407A57}" destId="{F4DC8BF3-ADB5-4184-868A-833CB48C59E1}" srcOrd="0" destOrd="0" presId="urn:microsoft.com/office/officeart/2005/8/layout/chevron1"/>
    <dgm:cxn modelId="{C7AA2B3F-E16A-40AA-B894-93F226FC8315}" srcId="{44628DF7-F547-48AC-ACF1-674B06DA0AD1}" destId="{83871559-3C68-4D0C-B42F-17CE8E2205CF}" srcOrd="2" destOrd="0" parTransId="{D2237580-B234-4C33-92E4-DE0465D73D8E}" sibTransId="{D354BBD7-8234-4BBD-93B7-08094B16C657}"/>
    <dgm:cxn modelId="{DDBD1C3D-F58A-48EF-848F-D292372998F8}" srcId="{44628DF7-F547-48AC-ACF1-674B06DA0AD1}" destId="{503FD1D2-B169-469F-B62B-292F9A60E46D}" srcOrd="0" destOrd="0" parTransId="{6DAB8316-4B33-4A2F-98B8-4D5469FCEF9A}" sibTransId="{2BF12240-5F8A-4E78-AB29-C02A903C5C02}"/>
    <dgm:cxn modelId="{0F8330FD-68EA-445F-9F50-D53122A8B81A}" type="presOf" srcId="{45991814-94CE-4F19-B024-6D260A2552E9}" destId="{7FB499B9-AB2F-4C2C-A33D-1B0BDA6703F8}" srcOrd="0" destOrd="0" presId="urn:microsoft.com/office/officeart/2005/8/layout/chevron1"/>
    <dgm:cxn modelId="{9E6FB372-5093-4CBB-ADFC-1229486A716A}" type="presOf" srcId="{503FD1D2-B169-469F-B62B-292F9A60E46D}" destId="{DCC3D2E3-E19F-4662-81B5-80D59B29E5C6}" srcOrd="0" destOrd="0" presId="urn:microsoft.com/office/officeart/2005/8/layout/chevron1"/>
    <dgm:cxn modelId="{67FCEC78-99F4-462D-9306-D7A717E15615}" srcId="{44628DF7-F547-48AC-ACF1-674B06DA0AD1}" destId="{76C7FBD1-9BA8-4C64-8A10-53F2267698F3}" srcOrd="4" destOrd="0" parTransId="{492698FC-701B-43D7-9EC0-3CA403B2FD42}" sibTransId="{34F830C8-9ECE-48F3-8AC8-20189DEF824D}"/>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7E177AFA-5771-44D8-A630-3CEE3E6D8436}" type="presParOf" srcId="{0EBF9BC8-090D-4EE8-946E-D95F6E21B076}" destId="{A411F7B0-70E4-403F-9987-BEFE97E310C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1100" b="1" dirty="0" smtClean="0"/>
            <a:t>OG&amp;P</a:t>
          </a:r>
          <a:endParaRPr lang="en-US" sz="11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1100" b="1" dirty="0" smtClean="0"/>
            <a:t>Food Industry</a:t>
          </a:r>
          <a:endParaRPr lang="en-US" sz="11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bg2">
            <a:lumMod val="50000"/>
            <a:lumOff val="50000"/>
          </a:schemeClr>
        </a:solidFill>
        <a:ln>
          <a:solidFill>
            <a:schemeClr val="bg2">
              <a:lumMod val="50000"/>
              <a:lumOff val="50000"/>
            </a:schemeClr>
          </a:solidFill>
        </a:ln>
      </dgm:spPr>
      <dgm:t>
        <a:bodyPr/>
        <a:lstStyle/>
        <a:p>
          <a:r>
            <a:rPr lang="en-US" sz="1100" b="1" dirty="0" smtClean="0"/>
            <a:t>Paper Industry</a:t>
          </a:r>
          <a:endParaRPr lang="en-US" sz="11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1100" b="1" dirty="0" smtClean="0"/>
            <a:t>Electroplating Industry</a:t>
          </a:r>
          <a:endParaRPr lang="en-US" sz="11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76C7FBD1-9BA8-4C64-8A10-53F2267698F3}">
      <dgm:prSet phldrT="[Text]" custT="1"/>
      <dgm:spPr>
        <a:solidFill>
          <a:schemeClr val="tx1">
            <a:lumMod val="50000"/>
          </a:schemeClr>
        </a:solidFill>
        <a:ln>
          <a:solidFill>
            <a:schemeClr val="bg2">
              <a:lumMod val="50000"/>
              <a:lumOff val="50000"/>
            </a:schemeClr>
          </a:solidFill>
        </a:ln>
      </dgm:spPr>
      <dgm:t>
        <a:bodyPr/>
        <a:lstStyle/>
        <a:p>
          <a:r>
            <a:rPr lang="en-US" sz="1100" b="1" dirty="0" smtClean="0"/>
            <a:t>Laboratories</a:t>
          </a:r>
          <a:endParaRPr lang="en-US" sz="1100" b="1" dirty="0"/>
        </a:p>
      </dgm:t>
    </dgm:pt>
    <dgm:pt modelId="{492698FC-701B-43D7-9EC0-3CA403B2FD42}" type="parTrans" cxnId="{67FCEC78-99F4-462D-9306-D7A717E15615}">
      <dgm:prSet/>
      <dgm:spPr/>
      <dgm:t>
        <a:bodyPr/>
        <a:lstStyle/>
        <a:p>
          <a:endParaRPr lang="en-US"/>
        </a:p>
      </dgm:t>
    </dgm:pt>
    <dgm:pt modelId="{34F830C8-9ECE-48F3-8AC8-20189DEF824D}" type="sibTrans" cxnId="{67FCEC78-99F4-462D-9306-D7A717E1561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5"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5" custScaleX="128800">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5">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5">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A411F7B0-70E4-403F-9987-BEFE97E310C3}" type="pres">
      <dgm:prSet presAssocID="{76C7FBD1-9BA8-4C64-8A10-53F2267698F3}" presName="parTxOnly" presStyleLbl="node1" presStyleIdx="4" presStyleCnt="5" custLinFactNeighborX="51360">
        <dgm:presLayoutVars>
          <dgm:chMax val="0"/>
          <dgm:chPref val="0"/>
          <dgm:bulletEnabled val="1"/>
        </dgm:presLayoutVars>
      </dgm:prSet>
      <dgm:spPr/>
      <dgm:t>
        <a:bodyPr/>
        <a:lstStyle/>
        <a:p>
          <a:endParaRPr lang="en-US"/>
        </a:p>
      </dgm:t>
    </dgm:pt>
  </dgm:ptLst>
  <dgm:cxnLst>
    <dgm:cxn modelId="{3CE2243A-235D-4960-AEB6-F1BCAE2339B4}" srcId="{44628DF7-F547-48AC-ACF1-674B06DA0AD1}" destId="{DE596FE1-7E4C-49B0-BDE5-79D719407A57}" srcOrd="1" destOrd="0" parTransId="{9DB92871-DE23-4F64-A1F0-B9C9D5BAB95E}" sibTransId="{7571C2EE-8A96-41D5-9AF7-FE198E82CE74}"/>
    <dgm:cxn modelId="{E9AE9F35-7EAE-4A28-B98D-AF0876BA3B8D}" srcId="{44628DF7-F547-48AC-ACF1-674B06DA0AD1}" destId="{45991814-94CE-4F19-B024-6D260A2552E9}" srcOrd="3" destOrd="0" parTransId="{C1B2F9B5-7D87-4AD9-9BA1-3DEA1B8A2899}" sibTransId="{1BA9DAA9-E110-478A-AB4B-9405CCCF424F}"/>
    <dgm:cxn modelId="{C4F8639A-D0F9-4A45-A257-863A7FD90856}" type="presOf" srcId="{83871559-3C68-4D0C-B42F-17CE8E2205CF}" destId="{D6E0F598-3E54-4778-B703-B0BD38122997}"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BF1C86A4-F007-48F5-A6CF-16318C6FA60A}" type="presOf" srcId="{76C7FBD1-9BA8-4C64-8A10-53F2267698F3}" destId="{A411F7B0-70E4-403F-9987-BEFE97E310C3}" srcOrd="0" destOrd="0" presId="urn:microsoft.com/office/officeart/2005/8/layout/chevron1"/>
    <dgm:cxn modelId="{59F2D43C-FFB3-4C42-93F9-1F526AF6FBF0}" type="presOf" srcId="{DE596FE1-7E4C-49B0-BDE5-79D719407A57}" destId="{F4DC8BF3-ADB5-4184-868A-833CB48C59E1}" srcOrd="0" destOrd="0" presId="urn:microsoft.com/office/officeart/2005/8/layout/chevron1"/>
    <dgm:cxn modelId="{C7AA2B3F-E16A-40AA-B894-93F226FC8315}" srcId="{44628DF7-F547-48AC-ACF1-674B06DA0AD1}" destId="{83871559-3C68-4D0C-B42F-17CE8E2205CF}" srcOrd="2" destOrd="0" parTransId="{D2237580-B234-4C33-92E4-DE0465D73D8E}" sibTransId="{D354BBD7-8234-4BBD-93B7-08094B16C657}"/>
    <dgm:cxn modelId="{DDBD1C3D-F58A-48EF-848F-D292372998F8}" srcId="{44628DF7-F547-48AC-ACF1-674B06DA0AD1}" destId="{503FD1D2-B169-469F-B62B-292F9A60E46D}" srcOrd="0" destOrd="0" parTransId="{6DAB8316-4B33-4A2F-98B8-4D5469FCEF9A}" sibTransId="{2BF12240-5F8A-4E78-AB29-C02A903C5C02}"/>
    <dgm:cxn modelId="{0F8330FD-68EA-445F-9F50-D53122A8B81A}" type="presOf" srcId="{45991814-94CE-4F19-B024-6D260A2552E9}" destId="{7FB499B9-AB2F-4C2C-A33D-1B0BDA6703F8}" srcOrd="0" destOrd="0" presId="urn:microsoft.com/office/officeart/2005/8/layout/chevron1"/>
    <dgm:cxn modelId="{9E6FB372-5093-4CBB-ADFC-1229486A716A}" type="presOf" srcId="{503FD1D2-B169-469F-B62B-292F9A60E46D}" destId="{DCC3D2E3-E19F-4662-81B5-80D59B29E5C6}" srcOrd="0" destOrd="0" presId="urn:microsoft.com/office/officeart/2005/8/layout/chevron1"/>
    <dgm:cxn modelId="{67FCEC78-99F4-462D-9306-D7A717E15615}" srcId="{44628DF7-F547-48AC-ACF1-674B06DA0AD1}" destId="{76C7FBD1-9BA8-4C64-8A10-53F2267698F3}" srcOrd="4" destOrd="0" parTransId="{492698FC-701B-43D7-9EC0-3CA403B2FD42}" sibTransId="{34F830C8-9ECE-48F3-8AC8-20189DEF824D}"/>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7E177AFA-5771-44D8-A630-3CEE3E6D8436}" type="presParOf" srcId="{0EBF9BC8-090D-4EE8-946E-D95F6E21B076}" destId="{A411F7B0-70E4-403F-9987-BEFE97E310C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1100" b="1" dirty="0" smtClean="0"/>
            <a:t>OG&amp;P</a:t>
          </a:r>
          <a:endParaRPr lang="en-US" sz="11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1100" b="1" dirty="0" smtClean="0"/>
            <a:t>Food Industry</a:t>
          </a:r>
          <a:endParaRPr lang="en-US" sz="11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1100" b="1" dirty="0" smtClean="0"/>
            <a:t>Paper Industry</a:t>
          </a:r>
          <a:endParaRPr lang="en-US" sz="11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1100" b="1" dirty="0" smtClean="0"/>
            <a:t>Electroplating Industry</a:t>
          </a:r>
          <a:endParaRPr lang="en-US" sz="11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76C7FBD1-9BA8-4C64-8A10-53F2267698F3}">
      <dgm:prSet phldrT="[Text]" custT="1"/>
      <dgm:spPr>
        <a:solidFill>
          <a:schemeClr val="bg2">
            <a:lumMod val="50000"/>
            <a:lumOff val="50000"/>
          </a:schemeClr>
        </a:solidFill>
        <a:ln>
          <a:solidFill>
            <a:schemeClr val="bg2">
              <a:lumMod val="50000"/>
              <a:lumOff val="50000"/>
            </a:schemeClr>
          </a:solidFill>
        </a:ln>
      </dgm:spPr>
      <dgm:t>
        <a:bodyPr/>
        <a:lstStyle/>
        <a:p>
          <a:r>
            <a:rPr lang="en-US" sz="1100" b="1" dirty="0" smtClean="0"/>
            <a:t>Laboratories</a:t>
          </a:r>
          <a:endParaRPr lang="en-US" sz="1100" b="1" dirty="0"/>
        </a:p>
      </dgm:t>
    </dgm:pt>
    <dgm:pt modelId="{492698FC-701B-43D7-9EC0-3CA403B2FD42}" type="parTrans" cxnId="{67FCEC78-99F4-462D-9306-D7A717E15615}">
      <dgm:prSet/>
      <dgm:spPr/>
      <dgm:t>
        <a:bodyPr/>
        <a:lstStyle/>
        <a:p>
          <a:endParaRPr lang="en-US"/>
        </a:p>
      </dgm:t>
    </dgm:pt>
    <dgm:pt modelId="{34F830C8-9ECE-48F3-8AC8-20189DEF824D}" type="sibTrans" cxnId="{67FCEC78-99F4-462D-9306-D7A717E1561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5"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5" custScaleX="128800">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5">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5">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A411F7B0-70E4-403F-9987-BEFE97E310C3}" type="pres">
      <dgm:prSet presAssocID="{76C7FBD1-9BA8-4C64-8A10-53F2267698F3}" presName="parTxOnly" presStyleLbl="node1" presStyleIdx="4" presStyleCnt="5" custLinFactNeighborX="51360">
        <dgm:presLayoutVars>
          <dgm:chMax val="0"/>
          <dgm:chPref val="0"/>
          <dgm:bulletEnabled val="1"/>
        </dgm:presLayoutVars>
      </dgm:prSet>
      <dgm:spPr/>
      <dgm:t>
        <a:bodyPr/>
        <a:lstStyle/>
        <a:p>
          <a:endParaRPr lang="en-US"/>
        </a:p>
      </dgm:t>
    </dgm:pt>
  </dgm:ptLst>
  <dgm:cxnLst>
    <dgm:cxn modelId="{3CE2243A-235D-4960-AEB6-F1BCAE2339B4}" srcId="{44628DF7-F547-48AC-ACF1-674B06DA0AD1}" destId="{DE596FE1-7E4C-49B0-BDE5-79D719407A57}" srcOrd="1" destOrd="0" parTransId="{9DB92871-DE23-4F64-A1F0-B9C9D5BAB95E}" sibTransId="{7571C2EE-8A96-41D5-9AF7-FE198E82CE74}"/>
    <dgm:cxn modelId="{E9AE9F35-7EAE-4A28-B98D-AF0876BA3B8D}" srcId="{44628DF7-F547-48AC-ACF1-674B06DA0AD1}" destId="{45991814-94CE-4F19-B024-6D260A2552E9}" srcOrd="3" destOrd="0" parTransId="{C1B2F9B5-7D87-4AD9-9BA1-3DEA1B8A2899}" sibTransId="{1BA9DAA9-E110-478A-AB4B-9405CCCF424F}"/>
    <dgm:cxn modelId="{C4F8639A-D0F9-4A45-A257-863A7FD90856}" type="presOf" srcId="{83871559-3C68-4D0C-B42F-17CE8E2205CF}" destId="{D6E0F598-3E54-4778-B703-B0BD38122997}"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BF1C86A4-F007-48F5-A6CF-16318C6FA60A}" type="presOf" srcId="{76C7FBD1-9BA8-4C64-8A10-53F2267698F3}" destId="{A411F7B0-70E4-403F-9987-BEFE97E310C3}" srcOrd="0" destOrd="0" presId="urn:microsoft.com/office/officeart/2005/8/layout/chevron1"/>
    <dgm:cxn modelId="{59F2D43C-FFB3-4C42-93F9-1F526AF6FBF0}" type="presOf" srcId="{DE596FE1-7E4C-49B0-BDE5-79D719407A57}" destId="{F4DC8BF3-ADB5-4184-868A-833CB48C59E1}" srcOrd="0" destOrd="0" presId="urn:microsoft.com/office/officeart/2005/8/layout/chevron1"/>
    <dgm:cxn modelId="{C7AA2B3F-E16A-40AA-B894-93F226FC8315}" srcId="{44628DF7-F547-48AC-ACF1-674B06DA0AD1}" destId="{83871559-3C68-4D0C-B42F-17CE8E2205CF}" srcOrd="2" destOrd="0" parTransId="{D2237580-B234-4C33-92E4-DE0465D73D8E}" sibTransId="{D354BBD7-8234-4BBD-93B7-08094B16C657}"/>
    <dgm:cxn modelId="{DDBD1C3D-F58A-48EF-848F-D292372998F8}" srcId="{44628DF7-F547-48AC-ACF1-674B06DA0AD1}" destId="{503FD1D2-B169-469F-B62B-292F9A60E46D}" srcOrd="0" destOrd="0" parTransId="{6DAB8316-4B33-4A2F-98B8-4D5469FCEF9A}" sibTransId="{2BF12240-5F8A-4E78-AB29-C02A903C5C02}"/>
    <dgm:cxn modelId="{0F8330FD-68EA-445F-9F50-D53122A8B81A}" type="presOf" srcId="{45991814-94CE-4F19-B024-6D260A2552E9}" destId="{7FB499B9-AB2F-4C2C-A33D-1B0BDA6703F8}" srcOrd="0" destOrd="0" presId="urn:microsoft.com/office/officeart/2005/8/layout/chevron1"/>
    <dgm:cxn modelId="{9E6FB372-5093-4CBB-ADFC-1229486A716A}" type="presOf" srcId="{503FD1D2-B169-469F-B62B-292F9A60E46D}" destId="{DCC3D2E3-E19F-4662-81B5-80D59B29E5C6}" srcOrd="0" destOrd="0" presId="urn:microsoft.com/office/officeart/2005/8/layout/chevron1"/>
    <dgm:cxn modelId="{67FCEC78-99F4-462D-9306-D7A717E15615}" srcId="{44628DF7-F547-48AC-ACF1-674B06DA0AD1}" destId="{76C7FBD1-9BA8-4C64-8A10-53F2267698F3}" srcOrd="4" destOrd="0" parTransId="{492698FC-701B-43D7-9EC0-3CA403B2FD42}" sibTransId="{34F830C8-9ECE-48F3-8AC8-20189DEF824D}"/>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7E177AFA-5771-44D8-A630-3CEE3E6D8436}" type="presParOf" srcId="{0EBF9BC8-090D-4EE8-946E-D95F6E21B076}" destId="{A411F7B0-70E4-403F-9987-BEFE97E310C3}"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800" b="1" dirty="0" smtClean="0"/>
            <a:t>Introduction</a:t>
          </a:r>
          <a:endParaRPr lang="en-US" sz="8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800" b="1" dirty="0" smtClean="0"/>
            <a:t>Chemical Processes</a:t>
          </a:r>
          <a:endParaRPr lang="en-US" sz="8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800" b="1" dirty="0" smtClean="0"/>
            <a:t>Biological Processes</a:t>
          </a:r>
          <a:endParaRPr lang="en-US" sz="8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2D80DA12-784D-4F48-873A-9E6592B809EA}">
      <dgm:prSet custT="1"/>
      <dgm:spPr>
        <a:solidFill>
          <a:schemeClr val="tx1">
            <a:lumMod val="50000"/>
          </a:schemeClr>
        </a:solidFill>
        <a:ln>
          <a:solidFill>
            <a:schemeClr val="bg2">
              <a:lumMod val="50000"/>
              <a:lumOff val="50000"/>
            </a:schemeClr>
          </a:solidFill>
        </a:ln>
      </dgm:spPr>
      <dgm:t>
        <a:bodyPr/>
        <a:lstStyle/>
        <a:p>
          <a:r>
            <a:rPr lang="en-US" sz="800" b="1" dirty="0" smtClean="0"/>
            <a:t>Sorption Processes</a:t>
          </a:r>
          <a:endParaRPr lang="en-US" sz="800" b="1" dirty="0"/>
        </a:p>
      </dgm:t>
    </dgm:pt>
    <dgm:pt modelId="{8CF1A9B7-9BCC-4DDB-AC1E-C1D129018533}" type="parTrans" cxnId="{9BAD4E3E-B589-4FEE-995E-D9A3A04B7F3E}">
      <dgm:prSet/>
      <dgm:spPr/>
      <dgm:t>
        <a:bodyPr/>
        <a:lstStyle/>
        <a:p>
          <a:endParaRPr lang="en-US"/>
        </a:p>
      </dgm:t>
    </dgm:pt>
    <dgm:pt modelId="{AF704195-5DE2-4283-B643-5B856A27E27E}" type="sibTrans" cxnId="{9BAD4E3E-B589-4FEE-995E-D9A3A04B7F3E}">
      <dgm:prSet/>
      <dgm:spPr/>
      <dgm:t>
        <a:bodyPr/>
        <a:lstStyle/>
        <a:p>
          <a:endParaRPr lang="en-US"/>
        </a:p>
      </dgm:t>
    </dgm:pt>
    <dgm:pt modelId="{6B34647B-54A2-48D8-AECA-E393059C2422}">
      <dgm:prSet custT="1"/>
      <dgm:spPr>
        <a:solidFill>
          <a:schemeClr val="tx1">
            <a:lumMod val="50000"/>
          </a:schemeClr>
        </a:solidFill>
        <a:ln>
          <a:solidFill>
            <a:schemeClr val="bg2">
              <a:lumMod val="50000"/>
              <a:lumOff val="50000"/>
            </a:schemeClr>
          </a:solidFill>
        </a:ln>
      </dgm:spPr>
      <dgm:t>
        <a:bodyPr/>
        <a:lstStyle/>
        <a:p>
          <a:r>
            <a:rPr lang="en-US" sz="800" b="1" dirty="0" smtClean="0"/>
            <a:t>Sludge Treatment</a:t>
          </a:r>
          <a:endParaRPr lang="en-US" sz="800" b="1" dirty="0"/>
        </a:p>
      </dgm:t>
    </dgm:pt>
    <dgm:pt modelId="{A461331D-4C77-4E45-8FEB-1C887137829B}" type="parTrans" cxnId="{AF539560-FDD8-4717-81A4-0E0A5F3ED89C}">
      <dgm:prSet/>
      <dgm:spPr/>
      <dgm:t>
        <a:bodyPr/>
        <a:lstStyle/>
        <a:p>
          <a:endParaRPr lang="en-US"/>
        </a:p>
      </dgm:t>
    </dgm:pt>
    <dgm:pt modelId="{265EB19C-8483-479D-814B-E52FDE55EE5D}" type="sibTrans" cxnId="{AF539560-FDD8-4717-81A4-0E0A5F3ED89C}">
      <dgm:prSet/>
      <dgm:spPr/>
      <dgm:t>
        <a:bodyPr/>
        <a:lstStyle/>
        <a:p>
          <a:endParaRPr lang="en-US"/>
        </a:p>
      </dgm:t>
    </dgm:pt>
    <dgm:pt modelId="{DE596FE1-7E4C-49B0-BDE5-79D719407A57}">
      <dgm:prSet phldrT="[Text]" custT="1"/>
      <dgm:spPr>
        <a:solidFill>
          <a:schemeClr val="bg2">
            <a:lumMod val="50000"/>
            <a:lumOff val="50000"/>
          </a:schemeClr>
        </a:solidFill>
        <a:ln>
          <a:solidFill>
            <a:schemeClr val="bg2">
              <a:lumMod val="50000"/>
              <a:lumOff val="50000"/>
            </a:schemeClr>
          </a:solidFill>
        </a:ln>
      </dgm:spPr>
      <dgm:t>
        <a:bodyPr/>
        <a:lstStyle/>
        <a:p>
          <a:r>
            <a:rPr lang="en-US" sz="800" b="1" dirty="0" smtClean="0"/>
            <a:t>Physical Processes</a:t>
          </a:r>
          <a:endParaRPr lang="en-US" sz="8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0AF0C22C-2A96-429D-BCD8-40A4863DFBB9}">
      <dgm:prSet custT="1"/>
      <dgm:spPr>
        <a:solidFill>
          <a:schemeClr val="tx1">
            <a:lumMod val="50000"/>
          </a:schemeClr>
        </a:solidFill>
        <a:ln>
          <a:solidFill>
            <a:schemeClr val="bg2">
              <a:lumMod val="50000"/>
              <a:lumOff val="50000"/>
            </a:schemeClr>
          </a:solidFill>
        </a:ln>
      </dgm:spPr>
      <dgm:t>
        <a:bodyPr/>
        <a:lstStyle/>
        <a:p>
          <a:r>
            <a:rPr lang="en-US" sz="800" b="1" dirty="0" smtClean="0"/>
            <a:t>Membrane Processes</a:t>
          </a:r>
          <a:endParaRPr lang="en-US" sz="800" b="1" dirty="0"/>
        </a:p>
      </dgm:t>
    </dgm:pt>
    <dgm:pt modelId="{A36537CF-1E2B-4ABA-9313-1EF90AE87780}" type="parTrans" cxnId="{3566DC02-63A6-4868-98CB-EBB68088F1BF}">
      <dgm:prSet/>
      <dgm:spPr/>
      <dgm:t>
        <a:bodyPr/>
        <a:lstStyle/>
        <a:p>
          <a:endParaRPr lang="en-US"/>
        </a:p>
      </dgm:t>
    </dgm:pt>
    <dgm:pt modelId="{257A8A17-54ED-4856-B519-CA3A01085BC1}" type="sibTrans" cxnId="{3566DC02-63A6-4868-98CB-EBB68088F1BF}">
      <dgm:prSet/>
      <dgm:spPr/>
      <dgm:t>
        <a:bodyPr/>
        <a:lstStyle/>
        <a:p>
          <a:endParaRPr lang="en-US"/>
        </a:p>
      </dgm:t>
    </dgm:pt>
    <dgm:pt modelId="{B6D1361D-EDFD-4944-995F-2ABD96A4AACE}">
      <dgm:prSet custT="1"/>
      <dgm:spPr>
        <a:solidFill>
          <a:schemeClr val="tx1">
            <a:lumMod val="50000"/>
          </a:schemeClr>
        </a:solidFill>
        <a:ln>
          <a:solidFill>
            <a:schemeClr val="bg2">
              <a:lumMod val="50000"/>
              <a:lumOff val="50000"/>
            </a:schemeClr>
          </a:solidFill>
        </a:ln>
      </dgm:spPr>
      <dgm:t>
        <a:bodyPr/>
        <a:lstStyle/>
        <a:p>
          <a:r>
            <a:rPr lang="en-US" sz="800" b="1" dirty="0" smtClean="0"/>
            <a:t>Odor Management</a:t>
          </a:r>
          <a:endParaRPr lang="en-US" sz="800" b="1" dirty="0"/>
        </a:p>
      </dgm:t>
    </dgm:pt>
    <dgm:pt modelId="{E1C766F4-BDE7-4833-A104-E32D9284BDD8}" type="parTrans" cxnId="{BA2A738C-E7F6-42E3-ABA9-5CECF318AD05}">
      <dgm:prSet/>
      <dgm:spPr/>
      <dgm:t>
        <a:bodyPr/>
        <a:lstStyle/>
        <a:p>
          <a:endParaRPr lang="en-US"/>
        </a:p>
      </dgm:t>
    </dgm:pt>
    <dgm:pt modelId="{8CD5C816-4EB5-4AB4-A806-FA6DE4FAB4C9}" type="sibTrans" cxnId="{BA2A738C-E7F6-42E3-ABA9-5CECF318AD0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8"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8">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8">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8">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3768B71E-A04F-4A9D-BF6C-7D89E8F69265}" type="pres">
      <dgm:prSet presAssocID="{2D80DA12-784D-4F48-873A-9E6592B809EA}" presName="parTxOnly" presStyleLbl="node1" presStyleIdx="4" presStyleCnt="8">
        <dgm:presLayoutVars>
          <dgm:chMax val="0"/>
          <dgm:chPref val="0"/>
          <dgm:bulletEnabled val="1"/>
        </dgm:presLayoutVars>
      </dgm:prSet>
      <dgm:spPr/>
      <dgm:t>
        <a:bodyPr/>
        <a:lstStyle/>
        <a:p>
          <a:endParaRPr lang="en-US"/>
        </a:p>
      </dgm:t>
    </dgm:pt>
    <dgm:pt modelId="{38CB3148-C97A-41EC-B940-03B37AFE0902}" type="pres">
      <dgm:prSet presAssocID="{AF704195-5DE2-4283-B643-5B856A27E27E}" presName="parTxOnlySpace" presStyleCnt="0"/>
      <dgm:spPr/>
    </dgm:pt>
    <dgm:pt modelId="{DC211497-A6F3-4600-8474-E7018FAC3E04}" type="pres">
      <dgm:prSet presAssocID="{0AF0C22C-2A96-429D-BCD8-40A4863DFBB9}" presName="parTxOnly" presStyleLbl="node1" presStyleIdx="5" presStyleCnt="8">
        <dgm:presLayoutVars>
          <dgm:chMax val="0"/>
          <dgm:chPref val="0"/>
          <dgm:bulletEnabled val="1"/>
        </dgm:presLayoutVars>
      </dgm:prSet>
      <dgm:spPr/>
      <dgm:t>
        <a:bodyPr/>
        <a:lstStyle/>
        <a:p>
          <a:endParaRPr lang="en-US"/>
        </a:p>
      </dgm:t>
    </dgm:pt>
    <dgm:pt modelId="{39C661A7-5969-453A-AD1B-7E10FBB0F073}" type="pres">
      <dgm:prSet presAssocID="{257A8A17-54ED-4856-B519-CA3A01085BC1}" presName="parTxOnlySpace" presStyleCnt="0"/>
      <dgm:spPr/>
    </dgm:pt>
    <dgm:pt modelId="{C83E9A79-8691-4C11-832D-11A89BA30136}" type="pres">
      <dgm:prSet presAssocID="{6B34647B-54A2-48D8-AECA-E393059C2422}" presName="parTxOnly" presStyleLbl="node1" presStyleIdx="6" presStyleCnt="8">
        <dgm:presLayoutVars>
          <dgm:chMax val="0"/>
          <dgm:chPref val="0"/>
          <dgm:bulletEnabled val="1"/>
        </dgm:presLayoutVars>
      </dgm:prSet>
      <dgm:spPr/>
      <dgm:t>
        <a:bodyPr/>
        <a:lstStyle/>
        <a:p>
          <a:endParaRPr lang="en-US"/>
        </a:p>
      </dgm:t>
    </dgm:pt>
    <dgm:pt modelId="{F619C705-291E-4464-9D1F-0D6F2369C793}" type="pres">
      <dgm:prSet presAssocID="{265EB19C-8483-479D-814B-E52FDE55EE5D}" presName="parTxOnlySpace" presStyleCnt="0"/>
      <dgm:spPr/>
    </dgm:pt>
    <dgm:pt modelId="{1ADAB69F-F623-46B2-8ED4-E36F1C891008}" type="pres">
      <dgm:prSet presAssocID="{B6D1361D-EDFD-4944-995F-2ABD96A4AACE}" presName="parTxOnly" presStyleLbl="node1" presStyleIdx="7" presStyleCnt="8" custScaleX="131700">
        <dgm:presLayoutVars>
          <dgm:chMax val="0"/>
          <dgm:chPref val="0"/>
          <dgm:bulletEnabled val="1"/>
        </dgm:presLayoutVars>
      </dgm:prSet>
      <dgm:spPr/>
      <dgm:t>
        <a:bodyPr/>
        <a:lstStyle/>
        <a:p>
          <a:endParaRPr lang="en-US"/>
        </a:p>
      </dgm:t>
    </dgm:pt>
  </dgm:ptLst>
  <dgm:cxnLst>
    <dgm:cxn modelId="{E9AE9F35-7EAE-4A28-B98D-AF0876BA3B8D}" srcId="{44628DF7-F547-48AC-ACF1-674B06DA0AD1}" destId="{45991814-94CE-4F19-B024-6D260A2552E9}" srcOrd="3" destOrd="0" parTransId="{C1B2F9B5-7D87-4AD9-9BA1-3DEA1B8A2899}" sibTransId="{1BA9DAA9-E110-478A-AB4B-9405CCCF424F}"/>
    <dgm:cxn modelId="{3CE2243A-235D-4960-AEB6-F1BCAE2339B4}" srcId="{44628DF7-F547-48AC-ACF1-674B06DA0AD1}" destId="{DE596FE1-7E4C-49B0-BDE5-79D719407A57}" srcOrd="1" destOrd="0" parTransId="{9DB92871-DE23-4F64-A1F0-B9C9D5BAB95E}" sibTransId="{7571C2EE-8A96-41D5-9AF7-FE198E82CE74}"/>
    <dgm:cxn modelId="{9E6FB372-5093-4CBB-ADFC-1229486A716A}" type="presOf" srcId="{503FD1D2-B169-469F-B62B-292F9A60E46D}" destId="{DCC3D2E3-E19F-4662-81B5-80D59B29E5C6}" srcOrd="0" destOrd="0" presId="urn:microsoft.com/office/officeart/2005/8/layout/chevron1"/>
    <dgm:cxn modelId="{C4F8639A-D0F9-4A45-A257-863A7FD90856}" type="presOf" srcId="{83871559-3C68-4D0C-B42F-17CE8E2205CF}" destId="{D6E0F598-3E54-4778-B703-B0BD38122997}" srcOrd="0" destOrd="0" presId="urn:microsoft.com/office/officeart/2005/8/layout/chevron1"/>
    <dgm:cxn modelId="{AF539560-FDD8-4717-81A4-0E0A5F3ED89C}" srcId="{44628DF7-F547-48AC-ACF1-674B06DA0AD1}" destId="{6B34647B-54A2-48D8-AECA-E393059C2422}" srcOrd="6" destOrd="0" parTransId="{A461331D-4C77-4E45-8FEB-1C887137829B}" sibTransId="{265EB19C-8483-479D-814B-E52FDE55EE5D}"/>
    <dgm:cxn modelId="{9BAD4E3E-B589-4FEE-995E-D9A3A04B7F3E}" srcId="{44628DF7-F547-48AC-ACF1-674B06DA0AD1}" destId="{2D80DA12-784D-4F48-873A-9E6592B809EA}" srcOrd="4" destOrd="0" parTransId="{8CF1A9B7-9BCC-4DDB-AC1E-C1D129018533}" sibTransId="{AF704195-5DE2-4283-B643-5B856A27E27E}"/>
    <dgm:cxn modelId="{DDBD1C3D-F58A-48EF-848F-D292372998F8}" srcId="{44628DF7-F547-48AC-ACF1-674B06DA0AD1}" destId="{503FD1D2-B169-469F-B62B-292F9A60E46D}" srcOrd="0" destOrd="0" parTransId="{6DAB8316-4B33-4A2F-98B8-4D5469FCEF9A}" sibTransId="{2BF12240-5F8A-4E78-AB29-C02A903C5C02}"/>
    <dgm:cxn modelId="{C7AA2B3F-E16A-40AA-B894-93F226FC8315}" srcId="{44628DF7-F547-48AC-ACF1-674B06DA0AD1}" destId="{83871559-3C68-4D0C-B42F-17CE8E2205CF}" srcOrd="2" destOrd="0" parTransId="{D2237580-B234-4C33-92E4-DE0465D73D8E}" sibTransId="{D354BBD7-8234-4BBD-93B7-08094B16C657}"/>
    <dgm:cxn modelId="{0F8330FD-68EA-445F-9F50-D53122A8B81A}" type="presOf" srcId="{45991814-94CE-4F19-B024-6D260A2552E9}" destId="{7FB499B9-AB2F-4C2C-A33D-1B0BDA6703F8}" srcOrd="0" destOrd="0" presId="urn:microsoft.com/office/officeart/2005/8/layout/chevron1"/>
    <dgm:cxn modelId="{3566DC02-63A6-4868-98CB-EBB68088F1BF}" srcId="{44628DF7-F547-48AC-ACF1-674B06DA0AD1}" destId="{0AF0C22C-2A96-429D-BCD8-40A4863DFBB9}" srcOrd="5" destOrd="0" parTransId="{A36537CF-1E2B-4ABA-9313-1EF90AE87780}" sibTransId="{257A8A17-54ED-4856-B519-CA3A01085BC1}"/>
    <dgm:cxn modelId="{2C3C5198-142E-44C5-B663-F96B9934B7A3}" type="presOf" srcId="{B6D1361D-EDFD-4944-995F-2ABD96A4AACE}" destId="{1ADAB69F-F623-46B2-8ED4-E36F1C891008}"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5FD4D948-7E30-4908-9991-385A0F9A7DF5}" type="presOf" srcId="{6B34647B-54A2-48D8-AECA-E393059C2422}" destId="{C83E9A79-8691-4C11-832D-11A89BA30136}" srcOrd="0" destOrd="0" presId="urn:microsoft.com/office/officeart/2005/8/layout/chevron1"/>
    <dgm:cxn modelId="{59F2D43C-FFB3-4C42-93F9-1F526AF6FBF0}" type="presOf" srcId="{DE596FE1-7E4C-49B0-BDE5-79D719407A57}" destId="{F4DC8BF3-ADB5-4184-868A-833CB48C59E1}" srcOrd="0" destOrd="0" presId="urn:microsoft.com/office/officeart/2005/8/layout/chevron1"/>
    <dgm:cxn modelId="{A16F2F5B-2DC2-4C7A-8096-18FD06E58736}" type="presOf" srcId="{0AF0C22C-2A96-429D-BCD8-40A4863DFBB9}" destId="{DC211497-A6F3-4600-8474-E7018FAC3E04}" srcOrd="0" destOrd="0" presId="urn:microsoft.com/office/officeart/2005/8/layout/chevron1"/>
    <dgm:cxn modelId="{0D6A281B-3AA8-489B-9EEA-B6472636552E}" type="presOf" srcId="{2D80DA12-784D-4F48-873A-9E6592B809EA}" destId="{3768B71E-A04F-4A9D-BF6C-7D89E8F69265}" srcOrd="0" destOrd="0" presId="urn:microsoft.com/office/officeart/2005/8/layout/chevron1"/>
    <dgm:cxn modelId="{BA2A738C-E7F6-42E3-ABA9-5CECF318AD05}" srcId="{44628DF7-F547-48AC-ACF1-674B06DA0AD1}" destId="{B6D1361D-EDFD-4944-995F-2ABD96A4AACE}" srcOrd="7" destOrd="0" parTransId="{E1C766F4-BDE7-4833-A104-E32D9284BDD8}" sibTransId="{8CD5C816-4EB5-4AB4-A806-FA6DE4FAB4C9}"/>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E2F7B34A-A310-486F-8FB0-4FC0AC31853D}" type="presParOf" srcId="{0EBF9BC8-090D-4EE8-946E-D95F6E21B076}" destId="{3768B71E-A04F-4A9D-BF6C-7D89E8F69265}" srcOrd="8" destOrd="0" presId="urn:microsoft.com/office/officeart/2005/8/layout/chevron1"/>
    <dgm:cxn modelId="{FA3F2316-D91D-49D9-BEC7-49C8164108AD}" type="presParOf" srcId="{0EBF9BC8-090D-4EE8-946E-D95F6E21B076}" destId="{38CB3148-C97A-41EC-B940-03B37AFE0902}" srcOrd="9" destOrd="0" presId="urn:microsoft.com/office/officeart/2005/8/layout/chevron1"/>
    <dgm:cxn modelId="{4ABF55F3-5087-4EF2-A43F-D63FE87C6710}" type="presParOf" srcId="{0EBF9BC8-090D-4EE8-946E-D95F6E21B076}" destId="{DC211497-A6F3-4600-8474-E7018FAC3E04}" srcOrd="10" destOrd="0" presId="urn:microsoft.com/office/officeart/2005/8/layout/chevron1"/>
    <dgm:cxn modelId="{BB7816A8-9B4E-4521-AA38-3083D38B589C}" type="presParOf" srcId="{0EBF9BC8-090D-4EE8-946E-D95F6E21B076}" destId="{39C661A7-5969-453A-AD1B-7E10FBB0F073}" srcOrd="11" destOrd="0" presId="urn:microsoft.com/office/officeart/2005/8/layout/chevron1"/>
    <dgm:cxn modelId="{8010D785-BCBD-4040-9A30-7489BDE34CCA}" type="presParOf" srcId="{0EBF9BC8-090D-4EE8-946E-D95F6E21B076}" destId="{C83E9A79-8691-4C11-832D-11A89BA30136}" srcOrd="12" destOrd="0" presId="urn:microsoft.com/office/officeart/2005/8/layout/chevron1"/>
    <dgm:cxn modelId="{C572E1D2-68D0-4283-8E46-3FBE925933CF}" type="presParOf" srcId="{0EBF9BC8-090D-4EE8-946E-D95F6E21B076}" destId="{F619C705-291E-4464-9D1F-0D6F2369C793}" srcOrd="13" destOrd="0" presId="urn:microsoft.com/office/officeart/2005/8/layout/chevron1"/>
    <dgm:cxn modelId="{D60569A0-2BE2-47C6-9D69-F29A3271DE9C}" type="presParOf" srcId="{0EBF9BC8-090D-4EE8-946E-D95F6E21B076}" destId="{1ADAB69F-F623-46B2-8ED4-E36F1C891008}"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800" b="1" dirty="0" smtClean="0"/>
            <a:t>Introduction</a:t>
          </a:r>
          <a:endParaRPr lang="en-US" sz="8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bg2">
            <a:lumMod val="50000"/>
            <a:lumOff val="50000"/>
          </a:schemeClr>
        </a:solidFill>
        <a:ln>
          <a:solidFill>
            <a:schemeClr val="bg2">
              <a:lumMod val="50000"/>
              <a:lumOff val="50000"/>
            </a:schemeClr>
          </a:solidFill>
        </a:ln>
      </dgm:spPr>
      <dgm:t>
        <a:bodyPr/>
        <a:lstStyle/>
        <a:p>
          <a:r>
            <a:rPr lang="en-US" sz="800" b="1" dirty="0" smtClean="0"/>
            <a:t>Chemical Processes</a:t>
          </a:r>
          <a:endParaRPr lang="en-US" sz="8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800" b="1" dirty="0" smtClean="0"/>
            <a:t>Biological Processes</a:t>
          </a:r>
          <a:endParaRPr lang="en-US" sz="8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2D80DA12-784D-4F48-873A-9E6592B809EA}">
      <dgm:prSet custT="1"/>
      <dgm:spPr>
        <a:solidFill>
          <a:schemeClr val="tx1">
            <a:lumMod val="50000"/>
          </a:schemeClr>
        </a:solidFill>
        <a:ln>
          <a:solidFill>
            <a:schemeClr val="bg2">
              <a:lumMod val="50000"/>
              <a:lumOff val="50000"/>
            </a:schemeClr>
          </a:solidFill>
        </a:ln>
      </dgm:spPr>
      <dgm:t>
        <a:bodyPr/>
        <a:lstStyle/>
        <a:p>
          <a:r>
            <a:rPr lang="en-US" sz="800" b="1" dirty="0" smtClean="0"/>
            <a:t>Sorption Processes</a:t>
          </a:r>
          <a:endParaRPr lang="en-US" sz="800" b="1" dirty="0"/>
        </a:p>
      </dgm:t>
    </dgm:pt>
    <dgm:pt modelId="{8CF1A9B7-9BCC-4DDB-AC1E-C1D129018533}" type="parTrans" cxnId="{9BAD4E3E-B589-4FEE-995E-D9A3A04B7F3E}">
      <dgm:prSet/>
      <dgm:spPr/>
      <dgm:t>
        <a:bodyPr/>
        <a:lstStyle/>
        <a:p>
          <a:endParaRPr lang="en-US"/>
        </a:p>
      </dgm:t>
    </dgm:pt>
    <dgm:pt modelId="{AF704195-5DE2-4283-B643-5B856A27E27E}" type="sibTrans" cxnId="{9BAD4E3E-B589-4FEE-995E-D9A3A04B7F3E}">
      <dgm:prSet/>
      <dgm:spPr/>
      <dgm:t>
        <a:bodyPr/>
        <a:lstStyle/>
        <a:p>
          <a:endParaRPr lang="en-US"/>
        </a:p>
      </dgm:t>
    </dgm:pt>
    <dgm:pt modelId="{6B34647B-54A2-48D8-AECA-E393059C2422}">
      <dgm:prSet custT="1"/>
      <dgm:spPr>
        <a:solidFill>
          <a:schemeClr val="tx1">
            <a:lumMod val="50000"/>
          </a:schemeClr>
        </a:solidFill>
        <a:ln>
          <a:solidFill>
            <a:schemeClr val="bg2">
              <a:lumMod val="50000"/>
              <a:lumOff val="50000"/>
            </a:schemeClr>
          </a:solidFill>
        </a:ln>
      </dgm:spPr>
      <dgm:t>
        <a:bodyPr/>
        <a:lstStyle/>
        <a:p>
          <a:r>
            <a:rPr lang="en-US" sz="800" b="1" dirty="0" smtClean="0"/>
            <a:t>Sludge Treatment</a:t>
          </a:r>
          <a:endParaRPr lang="en-US" sz="800" b="1" dirty="0"/>
        </a:p>
      </dgm:t>
    </dgm:pt>
    <dgm:pt modelId="{A461331D-4C77-4E45-8FEB-1C887137829B}" type="parTrans" cxnId="{AF539560-FDD8-4717-81A4-0E0A5F3ED89C}">
      <dgm:prSet/>
      <dgm:spPr/>
      <dgm:t>
        <a:bodyPr/>
        <a:lstStyle/>
        <a:p>
          <a:endParaRPr lang="en-US"/>
        </a:p>
      </dgm:t>
    </dgm:pt>
    <dgm:pt modelId="{265EB19C-8483-479D-814B-E52FDE55EE5D}" type="sibTrans" cxnId="{AF539560-FDD8-4717-81A4-0E0A5F3ED89C}">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800" b="1" dirty="0" smtClean="0"/>
            <a:t>Physical Processes</a:t>
          </a:r>
          <a:endParaRPr lang="en-US" sz="8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0AF0C22C-2A96-429D-BCD8-40A4863DFBB9}">
      <dgm:prSet custT="1"/>
      <dgm:spPr>
        <a:solidFill>
          <a:schemeClr val="tx1">
            <a:lumMod val="50000"/>
          </a:schemeClr>
        </a:solidFill>
        <a:ln>
          <a:solidFill>
            <a:schemeClr val="bg2">
              <a:lumMod val="50000"/>
              <a:lumOff val="50000"/>
            </a:schemeClr>
          </a:solidFill>
        </a:ln>
      </dgm:spPr>
      <dgm:t>
        <a:bodyPr/>
        <a:lstStyle/>
        <a:p>
          <a:r>
            <a:rPr lang="en-US" sz="800" b="1" dirty="0" smtClean="0"/>
            <a:t>Membrane Processes</a:t>
          </a:r>
          <a:endParaRPr lang="en-US" sz="800" b="1" dirty="0"/>
        </a:p>
      </dgm:t>
    </dgm:pt>
    <dgm:pt modelId="{A36537CF-1E2B-4ABA-9313-1EF90AE87780}" type="parTrans" cxnId="{3566DC02-63A6-4868-98CB-EBB68088F1BF}">
      <dgm:prSet/>
      <dgm:spPr/>
      <dgm:t>
        <a:bodyPr/>
        <a:lstStyle/>
        <a:p>
          <a:endParaRPr lang="en-US"/>
        </a:p>
      </dgm:t>
    </dgm:pt>
    <dgm:pt modelId="{257A8A17-54ED-4856-B519-CA3A01085BC1}" type="sibTrans" cxnId="{3566DC02-63A6-4868-98CB-EBB68088F1BF}">
      <dgm:prSet/>
      <dgm:spPr/>
      <dgm:t>
        <a:bodyPr/>
        <a:lstStyle/>
        <a:p>
          <a:endParaRPr lang="en-US"/>
        </a:p>
      </dgm:t>
    </dgm:pt>
    <dgm:pt modelId="{B6D1361D-EDFD-4944-995F-2ABD96A4AACE}">
      <dgm:prSet custT="1"/>
      <dgm:spPr>
        <a:solidFill>
          <a:schemeClr val="tx1">
            <a:lumMod val="50000"/>
          </a:schemeClr>
        </a:solidFill>
        <a:ln>
          <a:solidFill>
            <a:schemeClr val="bg2">
              <a:lumMod val="50000"/>
              <a:lumOff val="50000"/>
            </a:schemeClr>
          </a:solidFill>
        </a:ln>
      </dgm:spPr>
      <dgm:t>
        <a:bodyPr/>
        <a:lstStyle/>
        <a:p>
          <a:r>
            <a:rPr lang="en-US" sz="800" b="1" dirty="0" smtClean="0"/>
            <a:t>Odor Management</a:t>
          </a:r>
          <a:endParaRPr lang="en-US" sz="800" b="1" dirty="0"/>
        </a:p>
      </dgm:t>
    </dgm:pt>
    <dgm:pt modelId="{E1C766F4-BDE7-4833-A104-E32D9284BDD8}" type="parTrans" cxnId="{BA2A738C-E7F6-42E3-ABA9-5CECF318AD05}">
      <dgm:prSet/>
      <dgm:spPr/>
      <dgm:t>
        <a:bodyPr/>
        <a:lstStyle/>
        <a:p>
          <a:endParaRPr lang="en-US"/>
        </a:p>
      </dgm:t>
    </dgm:pt>
    <dgm:pt modelId="{8CD5C816-4EB5-4AB4-A806-FA6DE4FAB4C9}" type="sibTrans" cxnId="{BA2A738C-E7F6-42E3-ABA9-5CECF318AD0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8"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8">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8">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8">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3768B71E-A04F-4A9D-BF6C-7D89E8F69265}" type="pres">
      <dgm:prSet presAssocID="{2D80DA12-784D-4F48-873A-9E6592B809EA}" presName="parTxOnly" presStyleLbl="node1" presStyleIdx="4" presStyleCnt="8">
        <dgm:presLayoutVars>
          <dgm:chMax val="0"/>
          <dgm:chPref val="0"/>
          <dgm:bulletEnabled val="1"/>
        </dgm:presLayoutVars>
      </dgm:prSet>
      <dgm:spPr/>
      <dgm:t>
        <a:bodyPr/>
        <a:lstStyle/>
        <a:p>
          <a:endParaRPr lang="en-US"/>
        </a:p>
      </dgm:t>
    </dgm:pt>
    <dgm:pt modelId="{38CB3148-C97A-41EC-B940-03B37AFE0902}" type="pres">
      <dgm:prSet presAssocID="{AF704195-5DE2-4283-B643-5B856A27E27E}" presName="parTxOnlySpace" presStyleCnt="0"/>
      <dgm:spPr/>
    </dgm:pt>
    <dgm:pt modelId="{DC211497-A6F3-4600-8474-E7018FAC3E04}" type="pres">
      <dgm:prSet presAssocID="{0AF0C22C-2A96-429D-BCD8-40A4863DFBB9}" presName="parTxOnly" presStyleLbl="node1" presStyleIdx="5" presStyleCnt="8">
        <dgm:presLayoutVars>
          <dgm:chMax val="0"/>
          <dgm:chPref val="0"/>
          <dgm:bulletEnabled val="1"/>
        </dgm:presLayoutVars>
      </dgm:prSet>
      <dgm:spPr/>
      <dgm:t>
        <a:bodyPr/>
        <a:lstStyle/>
        <a:p>
          <a:endParaRPr lang="en-US"/>
        </a:p>
      </dgm:t>
    </dgm:pt>
    <dgm:pt modelId="{39C661A7-5969-453A-AD1B-7E10FBB0F073}" type="pres">
      <dgm:prSet presAssocID="{257A8A17-54ED-4856-B519-CA3A01085BC1}" presName="parTxOnlySpace" presStyleCnt="0"/>
      <dgm:spPr/>
    </dgm:pt>
    <dgm:pt modelId="{C83E9A79-8691-4C11-832D-11A89BA30136}" type="pres">
      <dgm:prSet presAssocID="{6B34647B-54A2-48D8-AECA-E393059C2422}" presName="parTxOnly" presStyleLbl="node1" presStyleIdx="6" presStyleCnt="8">
        <dgm:presLayoutVars>
          <dgm:chMax val="0"/>
          <dgm:chPref val="0"/>
          <dgm:bulletEnabled val="1"/>
        </dgm:presLayoutVars>
      </dgm:prSet>
      <dgm:spPr/>
      <dgm:t>
        <a:bodyPr/>
        <a:lstStyle/>
        <a:p>
          <a:endParaRPr lang="en-US"/>
        </a:p>
      </dgm:t>
    </dgm:pt>
    <dgm:pt modelId="{F619C705-291E-4464-9D1F-0D6F2369C793}" type="pres">
      <dgm:prSet presAssocID="{265EB19C-8483-479D-814B-E52FDE55EE5D}" presName="parTxOnlySpace" presStyleCnt="0"/>
      <dgm:spPr/>
    </dgm:pt>
    <dgm:pt modelId="{1ADAB69F-F623-46B2-8ED4-E36F1C891008}" type="pres">
      <dgm:prSet presAssocID="{B6D1361D-EDFD-4944-995F-2ABD96A4AACE}" presName="parTxOnly" presStyleLbl="node1" presStyleIdx="7" presStyleCnt="8" custScaleX="131700">
        <dgm:presLayoutVars>
          <dgm:chMax val="0"/>
          <dgm:chPref val="0"/>
          <dgm:bulletEnabled val="1"/>
        </dgm:presLayoutVars>
      </dgm:prSet>
      <dgm:spPr/>
      <dgm:t>
        <a:bodyPr/>
        <a:lstStyle/>
        <a:p>
          <a:endParaRPr lang="en-US"/>
        </a:p>
      </dgm:t>
    </dgm:pt>
  </dgm:ptLst>
  <dgm:cxnLst>
    <dgm:cxn modelId="{0F8330FD-68EA-445F-9F50-D53122A8B81A}" type="presOf" srcId="{45991814-94CE-4F19-B024-6D260A2552E9}" destId="{7FB499B9-AB2F-4C2C-A33D-1B0BDA6703F8}"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9BAD4E3E-B589-4FEE-995E-D9A3A04B7F3E}" srcId="{44628DF7-F547-48AC-ACF1-674B06DA0AD1}" destId="{2D80DA12-784D-4F48-873A-9E6592B809EA}" srcOrd="4" destOrd="0" parTransId="{8CF1A9B7-9BCC-4DDB-AC1E-C1D129018533}" sibTransId="{AF704195-5DE2-4283-B643-5B856A27E27E}"/>
    <dgm:cxn modelId="{2C3C5198-142E-44C5-B663-F96B9934B7A3}" type="presOf" srcId="{B6D1361D-EDFD-4944-995F-2ABD96A4AACE}" destId="{1ADAB69F-F623-46B2-8ED4-E36F1C891008}" srcOrd="0" destOrd="0" presId="urn:microsoft.com/office/officeart/2005/8/layout/chevron1"/>
    <dgm:cxn modelId="{0D6A281B-3AA8-489B-9EEA-B6472636552E}" type="presOf" srcId="{2D80DA12-784D-4F48-873A-9E6592B809EA}" destId="{3768B71E-A04F-4A9D-BF6C-7D89E8F69265}" srcOrd="0" destOrd="0" presId="urn:microsoft.com/office/officeart/2005/8/layout/chevron1"/>
    <dgm:cxn modelId="{BA2A738C-E7F6-42E3-ABA9-5CECF318AD05}" srcId="{44628DF7-F547-48AC-ACF1-674B06DA0AD1}" destId="{B6D1361D-EDFD-4944-995F-2ABD96A4AACE}" srcOrd="7" destOrd="0" parTransId="{E1C766F4-BDE7-4833-A104-E32D9284BDD8}" sibTransId="{8CD5C816-4EB5-4AB4-A806-FA6DE4FAB4C9}"/>
    <dgm:cxn modelId="{C7AA2B3F-E16A-40AA-B894-93F226FC8315}" srcId="{44628DF7-F547-48AC-ACF1-674B06DA0AD1}" destId="{83871559-3C68-4D0C-B42F-17CE8E2205CF}" srcOrd="2" destOrd="0" parTransId="{D2237580-B234-4C33-92E4-DE0465D73D8E}" sibTransId="{D354BBD7-8234-4BBD-93B7-08094B16C657}"/>
    <dgm:cxn modelId="{9E6FB372-5093-4CBB-ADFC-1229486A716A}" type="presOf" srcId="{503FD1D2-B169-469F-B62B-292F9A60E46D}" destId="{DCC3D2E3-E19F-4662-81B5-80D59B29E5C6}" srcOrd="0" destOrd="0" presId="urn:microsoft.com/office/officeart/2005/8/layout/chevron1"/>
    <dgm:cxn modelId="{A16F2F5B-2DC2-4C7A-8096-18FD06E58736}" type="presOf" srcId="{0AF0C22C-2A96-429D-BCD8-40A4863DFBB9}" destId="{DC211497-A6F3-4600-8474-E7018FAC3E04}" srcOrd="0" destOrd="0" presId="urn:microsoft.com/office/officeart/2005/8/layout/chevron1"/>
    <dgm:cxn modelId="{3566DC02-63A6-4868-98CB-EBB68088F1BF}" srcId="{44628DF7-F547-48AC-ACF1-674B06DA0AD1}" destId="{0AF0C22C-2A96-429D-BCD8-40A4863DFBB9}" srcOrd="5" destOrd="0" parTransId="{A36537CF-1E2B-4ABA-9313-1EF90AE87780}" sibTransId="{257A8A17-54ED-4856-B519-CA3A01085BC1}"/>
    <dgm:cxn modelId="{AF539560-FDD8-4717-81A4-0E0A5F3ED89C}" srcId="{44628DF7-F547-48AC-ACF1-674B06DA0AD1}" destId="{6B34647B-54A2-48D8-AECA-E393059C2422}" srcOrd="6" destOrd="0" parTransId="{A461331D-4C77-4E45-8FEB-1C887137829B}" sibTransId="{265EB19C-8483-479D-814B-E52FDE55EE5D}"/>
    <dgm:cxn modelId="{59F2D43C-FFB3-4C42-93F9-1F526AF6FBF0}" type="presOf" srcId="{DE596FE1-7E4C-49B0-BDE5-79D719407A57}" destId="{F4DC8BF3-ADB5-4184-868A-833CB48C59E1}" srcOrd="0" destOrd="0" presId="urn:microsoft.com/office/officeart/2005/8/layout/chevron1"/>
    <dgm:cxn modelId="{3CE2243A-235D-4960-AEB6-F1BCAE2339B4}" srcId="{44628DF7-F547-48AC-ACF1-674B06DA0AD1}" destId="{DE596FE1-7E4C-49B0-BDE5-79D719407A57}" srcOrd="1" destOrd="0" parTransId="{9DB92871-DE23-4F64-A1F0-B9C9D5BAB95E}" sibTransId="{7571C2EE-8A96-41D5-9AF7-FE198E82CE74}"/>
    <dgm:cxn modelId="{C4F8639A-D0F9-4A45-A257-863A7FD90856}" type="presOf" srcId="{83871559-3C68-4D0C-B42F-17CE8E2205CF}" destId="{D6E0F598-3E54-4778-B703-B0BD38122997}" srcOrd="0" destOrd="0" presId="urn:microsoft.com/office/officeart/2005/8/layout/chevron1"/>
    <dgm:cxn modelId="{DDBD1C3D-F58A-48EF-848F-D292372998F8}" srcId="{44628DF7-F547-48AC-ACF1-674B06DA0AD1}" destId="{503FD1D2-B169-469F-B62B-292F9A60E46D}" srcOrd="0" destOrd="0" parTransId="{6DAB8316-4B33-4A2F-98B8-4D5469FCEF9A}" sibTransId="{2BF12240-5F8A-4E78-AB29-C02A903C5C02}"/>
    <dgm:cxn modelId="{5FD4D948-7E30-4908-9991-385A0F9A7DF5}" type="presOf" srcId="{6B34647B-54A2-48D8-AECA-E393059C2422}" destId="{C83E9A79-8691-4C11-832D-11A89BA30136}" srcOrd="0" destOrd="0" presId="urn:microsoft.com/office/officeart/2005/8/layout/chevron1"/>
    <dgm:cxn modelId="{E9AE9F35-7EAE-4A28-B98D-AF0876BA3B8D}" srcId="{44628DF7-F547-48AC-ACF1-674B06DA0AD1}" destId="{45991814-94CE-4F19-B024-6D260A2552E9}" srcOrd="3" destOrd="0" parTransId="{C1B2F9B5-7D87-4AD9-9BA1-3DEA1B8A2899}" sibTransId="{1BA9DAA9-E110-478A-AB4B-9405CCCF424F}"/>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E2F7B34A-A310-486F-8FB0-4FC0AC31853D}" type="presParOf" srcId="{0EBF9BC8-090D-4EE8-946E-D95F6E21B076}" destId="{3768B71E-A04F-4A9D-BF6C-7D89E8F69265}" srcOrd="8" destOrd="0" presId="urn:microsoft.com/office/officeart/2005/8/layout/chevron1"/>
    <dgm:cxn modelId="{FA3F2316-D91D-49D9-BEC7-49C8164108AD}" type="presParOf" srcId="{0EBF9BC8-090D-4EE8-946E-D95F6E21B076}" destId="{38CB3148-C97A-41EC-B940-03B37AFE0902}" srcOrd="9" destOrd="0" presId="urn:microsoft.com/office/officeart/2005/8/layout/chevron1"/>
    <dgm:cxn modelId="{4ABF55F3-5087-4EF2-A43F-D63FE87C6710}" type="presParOf" srcId="{0EBF9BC8-090D-4EE8-946E-D95F6E21B076}" destId="{DC211497-A6F3-4600-8474-E7018FAC3E04}" srcOrd="10" destOrd="0" presId="urn:microsoft.com/office/officeart/2005/8/layout/chevron1"/>
    <dgm:cxn modelId="{BB7816A8-9B4E-4521-AA38-3083D38B589C}" type="presParOf" srcId="{0EBF9BC8-090D-4EE8-946E-D95F6E21B076}" destId="{39C661A7-5969-453A-AD1B-7E10FBB0F073}" srcOrd="11" destOrd="0" presId="urn:microsoft.com/office/officeart/2005/8/layout/chevron1"/>
    <dgm:cxn modelId="{8010D785-BCBD-4040-9A30-7489BDE34CCA}" type="presParOf" srcId="{0EBF9BC8-090D-4EE8-946E-D95F6E21B076}" destId="{C83E9A79-8691-4C11-832D-11A89BA30136}" srcOrd="12" destOrd="0" presId="urn:microsoft.com/office/officeart/2005/8/layout/chevron1"/>
    <dgm:cxn modelId="{C572E1D2-68D0-4283-8E46-3FBE925933CF}" type="presParOf" srcId="{0EBF9BC8-090D-4EE8-946E-D95F6E21B076}" destId="{F619C705-291E-4464-9D1F-0D6F2369C793}" srcOrd="13" destOrd="0" presId="urn:microsoft.com/office/officeart/2005/8/layout/chevron1"/>
    <dgm:cxn modelId="{D60569A0-2BE2-47C6-9D69-F29A3271DE9C}" type="presParOf" srcId="{0EBF9BC8-090D-4EE8-946E-D95F6E21B076}" destId="{1ADAB69F-F623-46B2-8ED4-E36F1C891008}"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800" b="1" dirty="0" smtClean="0"/>
            <a:t>Introduction</a:t>
          </a:r>
          <a:endParaRPr lang="en-US" sz="8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800" b="1" dirty="0" smtClean="0"/>
            <a:t>Chemical Processes</a:t>
          </a:r>
          <a:endParaRPr lang="en-US" sz="8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bg2">
            <a:lumMod val="50000"/>
            <a:lumOff val="50000"/>
          </a:schemeClr>
        </a:solidFill>
        <a:ln>
          <a:solidFill>
            <a:schemeClr val="bg2">
              <a:lumMod val="50000"/>
              <a:lumOff val="50000"/>
            </a:schemeClr>
          </a:solidFill>
        </a:ln>
      </dgm:spPr>
      <dgm:t>
        <a:bodyPr/>
        <a:lstStyle/>
        <a:p>
          <a:r>
            <a:rPr lang="en-US" sz="800" b="1" dirty="0" smtClean="0"/>
            <a:t>Biological Processes</a:t>
          </a:r>
          <a:endParaRPr lang="en-US" sz="8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2D80DA12-784D-4F48-873A-9E6592B809EA}">
      <dgm:prSet custT="1"/>
      <dgm:spPr>
        <a:solidFill>
          <a:schemeClr val="tx1">
            <a:lumMod val="50000"/>
          </a:schemeClr>
        </a:solidFill>
        <a:ln>
          <a:solidFill>
            <a:schemeClr val="bg2">
              <a:lumMod val="50000"/>
              <a:lumOff val="50000"/>
            </a:schemeClr>
          </a:solidFill>
        </a:ln>
      </dgm:spPr>
      <dgm:t>
        <a:bodyPr/>
        <a:lstStyle/>
        <a:p>
          <a:r>
            <a:rPr lang="en-US" sz="800" b="1" dirty="0" smtClean="0"/>
            <a:t>Sorption Processes</a:t>
          </a:r>
          <a:endParaRPr lang="en-US" sz="800" b="1" dirty="0"/>
        </a:p>
      </dgm:t>
    </dgm:pt>
    <dgm:pt modelId="{8CF1A9B7-9BCC-4DDB-AC1E-C1D129018533}" type="parTrans" cxnId="{9BAD4E3E-B589-4FEE-995E-D9A3A04B7F3E}">
      <dgm:prSet/>
      <dgm:spPr/>
      <dgm:t>
        <a:bodyPr/>
        <a:lstStyle/>
        <a:p>
          <a:endParaRPr lang="en-US"/>
        </a:p>
      </dgm:t>
    </dgm:pt>
    <dgm:pt modelId="{AF704195-5DE2-4283-B643-5B856A27E27E}" type="sibTrans" cxnId="{9BAD4E3E-B589-4FEE-995E-D9A3A04B7F3E}">
      <dgm:prSet/>
      <dgm:spPr/>
      <dgm:t>
        <a:bodyPr/>
        <a:lstStyle/>
        <a:p>
          <a:endParaRPr lang="en-US"/>
        </a:p>
      </dgm:t>
    </dgm:pt>
    <dgm:pt modelId="{6B34647B-54A2-48D8-AECA-E393059C2422}">
      <dgm:prSet custT="1"/>
      <dgm:spPr>
        <a:solidFill>
          <a:schemeClr val="tx1">
            <a:lumMod val="50000"/>
          </a:schemeClr>
        </a:solidFill>
        <a:ln>
          <a:solidFill>
            <a:schemeClr val="bg2">
              <a:lumMod val="50000"/>
              <a:lumOff val="50000"/>
            </a:schemeClr>
          </a:solidFill>
        </a:ln>
      </dgm:spPr>
      <dgm:t>
        <a:bodyPr/>
        <a:lstStyle/>
        <a:p>
          <a:r>
            <a:rPr lang="en-US" sz="800" b="1" dirty="0" smtClean="0"/>
            <a:t>Sludge Treatment</a:t>
          </a:r>
          <a:endParaRPr lang="en-US" sz="800" b="1" dirty="0"/>
        </a:p>
      </dgm:t>
    </dgm:pt>
    <dgm:pt modelId="{A461331D-4C77-4E45-8FEB-1C887137829B}" type="parTrans" cxnId="{AF539560-FDD8-4717-81A4-0E0A5F3ED89C}">
      <dgm:prSet/>
      <dgm:spPr/>
      <dgm:t>
        <a:bodyPr/>
        <a:lstStyle/>
        <a:p>
          <a:endParaRPr lang="en-US"/>
        </a:p>
      </dgm:t>
    </dgm:pt>
    <dgm:pt modelId="{265EB19C-8483-479D-814B-E52FDE55EE5D}" type="sibTrans" cxnId="{AF539560-FDD8-4717-81A4-0E0A5F3ED89C}">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800" b="1" dirty="0" smtClean="0"/>
            <a:t>Physical Processes</a:t>
          </a:r>
          <a:endParaRPr lang="en-US" sz="8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0AF0C22C-2A96-429D-BCD8-40A4863DFBB9}">
      <dgm:prSet custT="1"/>
      <dgm:spPr>
        <a:solidFill>
          <a:schemeClr val="tx1">
            <a:lumMod val="50000"/>
          </a:schemeClr>
        </a:solidFill>
        <a:ln>
          <a:solidFill>
            <a:schemeClr val="bg2">
              <a:lumMod val="50000"/>
              <a:lumOff val="50000"/>
            </a:schemeClr>
          </a:solidFill>
        </a:ln>
      </dgm:spPr>
      <dgm:t>
        <a:bodyPr/>
        <a:lstStyle/>
        <a:p>
          <a:r>
            <a:rPr lang="en-US" sz="800" b="1" dirty="0" smtClean="0"/>
            <a:t>Membrane Processes</a:t>
          </a:r>
          <a:endParaRPr lang="en-US" sz="800" b="1" dirty="0"/>
        </a:p>
      </dgm:t>
    </dgm:pt>
    <dgm:pt modelId="{A36537CF-1E2B-4ABA-9313-1EF90AE87780}" type="parTrans" cxnId="{3566DC02-63A6-4868-98CB-EBB68088F1BF}">
      <dgm:prSet/>
      <dgm:spPr/>
      <dgm:t>
        <a:bodyPr/>
        <a:lstStyle/>
        <a:p>
          <a:endParaRPr lang="en-US"/>
        </a:p>
      </dgm:t>
    </dgm:pt>
    <dgm:pt modelId="{257A8A17-54ED-4856-B519-CA3A01085BC1}" type="sibTrans" cxnId="{3566DC02-63A6-4868-98CB-EBB68088F1BF}">
      <dgm:prSet/>
      <dgm:spPr/>
      <dgm:t>
        <a:bodyPr/>
        <a:lstStyle/>
        <a:p>
          <a:endParaRPr lang="en-US"/>
        </a:p>
      </dgm:t>
    </dgm:pt>
    <dgm:pt modelId="{B6D1361D-EDFD-4944-995F-2ABD96A4AACE}">
      <dgm:prSet custT="1"/>
      <dgm:spPr>
        <a:solidFill>
          <a:schemeClr val="tx1">
            <a:lumMod val="50000"/>
          </a:schemeClr>
        </a:solidFill>
        <a:ln>
          <a:solidFill>
            <a:schemeClr val="bg2">
              <a:lumMod val="50000"/>
              <a:lumOff val="50000"/>
            </a:schemeClr>
          </a:solidFill>
        </a:ln>
      </dgm:spPr>
      <dgm:t>
        <a:bodyPr/>
        <a:lstStyle/>
        <a:p>
          <a:r>
            <a:rPr lang="en-US" sz="800" b="1" dirty="0" smtClean="0"/>
            <a:t>Odor Management</a:t>
          </a:r>
          <a:endParaRPr lang="en-US" sz="800" b="1" dirty="0"/>
        </a:p>
      </dgm:t>
    </dgm:pt>
    <dgm:pt modelId="{E1C766F4-BDE7-4833-A104-E32D9284BDD8}" type="parTrans" cxnId="{BA2A738C-E7F6-42E3-ABA9-5CECF318AD05}">
      <dgm:prSet/>
      <dgm:spPr/>
      <dgm:t>
        <a:bodyPr/>
        <a:lstStyle/>
        <a:p>
          <a:endParaRPr lang="en-US"/>
        </a:p>
      </dgm:t>
    </dgm:pt>
    <dgm:pt modelId="{8CD5C816-4EB5-4AB4-A806-FA6DE4FAB4C9}" type="sibTrans" cxnId="{BA2A738C-E7F6-42E3-ABA9-5CECF318AD0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8"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8">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8">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8">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3768B71E-A04F-4A9D-BF6C-7D89E8F69265}" type="pres">
      <dgm:prSet presAssocID="{2D80DA12-784D-4F48-873A-9E6592B809EA}" presName="parTxOnly" presStyleLbl="node1" presStyleIdx="4" presStyleCnt="8">
        <dgm:presLayoutVars>
          <dgm:chMax val="0"/>
          <dgm:chPref val="0"/>
          <dgm:bulletEnabled val="1"/>
        </dgm:presLayoutVars>
      </dgm:prSet>
      <dgm:spPr/>
      <dgm:t>
        <a:bodyPr/>
        <a:lstStyle/>
        <a:p>
          <a:endParaRPr lang="en-US"/>
        </a:p>
      </dgm:t>
    </dgm:pt>
    <dgm:pt modelId="{38CB3148-C97A-41EC-B940-03B37AFE0902}" type="pres">
      <dgm:prSet presAssocID="{AF704195-5DE2-4283-B643-5B856A27E27E}" presName="parTxOnlySpace" presStyleCnt="0"/>
      <dgm:spPr/>
    </dgm:pt>
    <dgm:pt modelId="{DC211497-A6F3-4600-8474-E7018FAC3E04}" type="pres">
      <dgm:prSet presAssocID="{0AF0C22C-2A96-429D-BCD8-40A4863DFBB9}" presName="parTxOnly" presStyleLbl="node1" presStyleIdx="5" presStyleCnt="8">
        <dgm:presLayoutVars>
          <dgm:chMax val="0"/>
          <dgm:chPref val="0"/>
          <dgm:bulletEnabled val="1"/>
        </dgm:presLayoutVars>
      </dgm:prSet>
      <dgm:spPr/>
      <dgm:t>
        <a:bodyPr/>
        <a:lstStyle/>
        <a:p>
          <a:endParaRPr lang="en-US"/>
        </a:p>
      </dgm:t>
    </dgm:pt>
    <dgm:pt modelId="{39C661A7-5969-453A-AD1B-7E10FBB0F073}" type="pres">
      <dgm:prSet presAssocID="{257A8A17-54ED-4856-B519-CA3A01085BC1}" presName="parTxOnlySpace" presStyleCnt="0"/>
      <dgm:spPr/>
    </dgm:pt>
    <dgm:pt modelId="{C83E9A79-8691-4C11-832D-11A89BA30136}" type="pres">
      <dgm:prSet presAssocID="{6B34647B-54A2-48D8-AECA-E393059C2422}" presName="parTxOnly" presStyleLbl="node1" presStyleIdx="6" presStyleCnt="8">
        <dgm:presLayoutVars>
          <dgm:chMax val="0"/>
          <dgm:chPref val="0"/>
          <dgm:bulletEnabled val="1"/>
        </dgm:presLayoutVars>
      </dgm:prSet>
      <dgm:spPr/>
      <dgm:t>
        <a:bodyPr/>
        <a:lstStyle/>
        <a:p>
          <a:endParaRPr lang="en-US"/>
        </a:p>
      </dgm:t>
    </dgm:pt>
    <dgm:pt modelId="{F619C705-291E-4464-9D1F-0D6F2369C793}" type="pres">
      <dgm:prSet presAssocID="{265EB19C-8483-479D-814B-E52FDE55EE5D}" presName="parTxOnlySpace" presStyleCnt="0"/>
      <dgm:spPr/>
    </dgm:pt>
    <dgm:pt modelId="{1ADAB69F-F623-46B2-8ED4-E36F1C891008}" type="pres">
      <dgm:prSet presAssocID="{B6D1361D-EDFD-4944-995F-2ABD96A4AACE}" presName="parTxOnly" presStyleLbl="node1" presStyleIdx="7" presStyleCnt="8" custScaleX="131700">
        <dgm:presLayoutVars>
          <dgm:chMax val="0"/>
          <dgm:chPref val="0"/>
          <dgm:bulletEnabled val="1"/>
        </dgm:presLayoutVars>
      </dgm:prSet>
      <dgm:spPr/>
      <dgm:t>
        <a:bodyPr/>
        <a:lstStyle/>
        <a:p>
          <a:endParaRPr lang="en-US"/>
        </a:p>
      </dgm:t>
    </dgm:pt>
  </dgm:ptLst>
  <dgm:cxnLst>
    <dgm:cxn modelId="{0F8330FD-68EA-445F-9F50-D53122A8B81A}" type="presOf" srcId="{45991814-94CE-4F19-B024-6D260A2552E9}" destId="{7FB499B9-AB2F-4C2C-A33D-1B0BDA6703F8}"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9BAD4E3E-B589-4FEE-995E-D9A3A04B7F3E}" srcId="{44628DF7-F547-48AC-ACF1-674B06DA0AD1}" destId="{2D80DA12-784D-4F48-873A-9E6592B809EA}" srcOrd="4" destOrd="0" parTransId="{8CF1A9B7-9BCC-4DDB-AC1E-C1D129018533}" sibTransId="{AF704195-5DE2-4283-B643-5B856A27E27E}"/>
    <dgm:cxn modelId="{2C3C5198-142E-44C5-B663-F96B9934B7A3}" type="presOf" srcId="{B6D1361D-EDFD-4944-995F-2ABD96A4AACE}" destId="{1ADAB69F-F623-46B2-8ED4-E36F1C891008}" srcOrd="0" destOrd="0" presId="urn:microsoft.com/office/officeart/2005/8/layout/chevron1"/>
    <dgm:cxn modelId="{0D6A281B-3AA8-489B-9EEA-B6472636552E}" type="presOf" srcId="{2D80DA12-784D-4F48-873A-9E6592B809EA}" destId="{3768B71E-A04F-4A9D-BF6C-7D89E8F69265}" srcOrd="0" destOrd="0" presId="urn:microsoft.com/office/officeart/2005/8/layout/chevron1"/>
    <dgm:cxn modelId="{BA2A738C-E7F6-42E3-ABA9-5CECF318AD05}" srcId="{44628DF7-F547-48AC-ACF1-674B06DA0AD1}" destId="{B6D1361D-EDFD-4944-995F-2ABD96A4AACE}" srcOrd="7" destOrd="0" parTransId="{E1C766F4-BDE7-4833-A104-E32D9284BDD8}" sibTransId="{8CD5C816-4EB5-4AB4-A806-FA6DE4FAB4C9}"/>
    <dgm:cxn modelId="{C7AA2B3F-E16A-40AA-B894-93F226FC8315}" srcId="{44628DF7-F547-48AC-ACF1-674B06DA0AD1}" destId="{83871559-3C68-4D0C-B42F-17CE8E2205CF}" srcOrd="2" destOrd="0" parTransId="{D2237580-B234-4C33-92E4-DE0465D73D8E}" sibTransId="{D354BBD7-8234-4BBD-93B7-08094B16C657}"/>
    <dgm:cxn modelId="{9E6FB372-5093-4CBB-ADFC-1229486A716A}" type="presOf" srcId="{503FD1D2-B169-469F-B62B-292F9A60E46D}" destId="{DCC3D2E3-E19F-4662-81B5-80D59B29E5C6}" srcOrd="0" destOrd="0" presId="urn:microsoft.com/office/officeart/2005/8/layout/chevron1"/>
    <dgm:cxn modelId="{A16F2F5B-2DC2-4C7A-8096-18FD06E58736}" type="presOf" srcId="{0AF0C22C-2A96-429D-BCD8-40A4863DFBB9}" destId="{DC211497-A6F3-4600-8474-E7018FAC3E04}" srcOrd="0" destOrd="0" presId="urn:microsoft.com/office/officeart/2005/8/layout/chevron1"/>
    <dgm:cxn modelId="{3566DC02-63A6-4868-98CB-EBB68088F1BF}" srcId="{44628DF7-F547-48AC-ACF1-674B06DA0AD1}" destId="{0AF0C22C-2A96-429D-BCD8-40A4863DFBB9}" srcOrd="5" destOrd="0" parTransId="{A36537CF-1E2B-4ABA-9313-1EF90AE87780}" sibTransId="{257A8A17-54ED-4856-B519-CA3A01085BC1}"/>
    <dgm:cxn modelId="{AF539560-FDD8-4717-81A4-0E0A5F3ED89C}" srcId="{44628DF7-F547-48AC-ACF1-674B06DA0AD1}" destId="{6B34647B-54A2-48D8-AECA-E393059C2422}" srcOrd="6" destOrd="0" parTransId="{A461331D-4C77-4E45-8FEB-1C887137829B}" sibTransId="{265EB19C-8483-479D-814B-E52FDE55EE5D}"/>
    <dgm:cxn modelId="{59F2D43C-FFB3-4C42-93F9-1F526AF6FBF0}" type="presOf" srcId="{DE596FE1-7E4C-49B0-BDE5-79D719407A57}" destId="{F4DC8BF3-ADB5-4184-868A-833CB48C59E1}" srcOrd="0" destOrd="0" presId="urn:microsoft.com/office/officeart/2005/8/layout/chevron1"/>
    <dgm:cxn modelId="{3CE2243A-235D-4960-AEB6-F1BCAE2339B4}" srcId="{44628DF7-F547-48AC-ACF1-674B06DA0AD1}" destId="{DE596FE1-7E4C-49B0-BDE5-79D719407A57}" srcOrd="1" destOrd="0" parTransId="{9DB92871-DE23-4F64-A1F0-B9C9D5BAB95E}" sibTransId="{7571C2EE-8A96-41D5-9AF7-FE198E82CE74}"/>
    <dgm:cxn modelId="{C4F8639A-D0F9-4A45-A257-863A7FD90856}" type="presOf" srcId="{83871559-3C68-4D0C-B42F-17CE8E2205CF}" destId="{D6E0F598-3E54-4778-B703-B0BD38122997}" srcOrd="0" destOrd="0" presId="urn:microsoft.com/office/officeart/2005/8/layout/chevron1"/>
    <dgm:cxn modelId="{DDBD1C3D-F58A-48EF-848F-D292372998F8}" srcId="{44628DF7-F547-48AC-ACF1-674B06DA0AD1}" destId="{503FD1D2-B169-469F-B62B-292F9A60E46D}" srcOrd="0" destOrd="0" parTransId="{6DAB8316-4B33-4A2F-98B8-4D5469FCEF9A}" sibTransId="{2BF12240-5F8A-4E78-AB29-C02A903C5C02}"/>
    <dgm:cxn modelId="{5FD4D948-7E30-4908-9991-385A0F9A7DF5}" type="presOf" srcId="{6B34647B-54A2-48D8-AECA-E393059C2422}" destId="{C83E9A79-8691-4C11-832D-11A89BA30136}" srcOrd="0" destOrd="0" presId="urn:microsoft.com/office/officeart/2005/8/layout/chevron1"/>
    <dgm:cxn modelId="{E9AE9F35-7EAE-4A28-B98D-AF0876BA3B8D}" srcId="{44628DF7-F547-48AC-ACF1-674B06DA0AD1}" destId="{45991814-94CE-4F19-B024-6D260A2552E9}" srcOrd="3" destOrd="0" parTransId="{C1B2F9B5-7D87-4AD9-9BA1-3DEA1B8A2899}" sibTransId="{1BA9DAA9-E110-478A-AB4B-9405CCCF424F}"/>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E2F7B34A-A310-486F-8FB0-4FC0AC31853D}" type="presParOf" srcId="{0EBF9BC8-090D-4EE8-946E-D95F6E21B076}" destId="{3768B71E-A04F-4A9D-BF6C-7D89E8F69265}" srcOrd="8" destOrd="0" presId="urn:microsoft.com/office/officeart/2005/8/layout/chevron1"/>
    <dgm:cxn modelId="{FA3F2316-D91D-49D9-BEC7-49C8164108AD}" type="presParOf" srcId="{0EBF9BC8-090D-4EE8-946E-D95F6E21B076}" destId="{38CB3148-C97A-41EC-B940-03B37AFE0902}" srcOrd="9" destOrd="0" presId="urn:microsoft.com/office/officeart/2005/8/layout/chevron1"/>
    <dgm:cxn modelId="{4ABF55F3-5087-4EF2-A43F-D63FE87C6710}" type="presParOf" srcId="{0EBF9BC8-090D-4EE8-946E-D95F6E21B076}" destId="{DC211497-A6F3-4600-8474-E7018FAC3E04}" srcOrd="10" destOrd="0" presId="urn:microsoft.com/office/officeart/2005/8/layout/chevron1"/>
    <dgm:cxn modelId="{BB7816A8-9B4E-4521-AA38-3083D38B589C}" type="presParOf" srcId="{0EBF9BC8-090D-4EE8-946E-D95F6E21B076}" destId="{39C661A7-5969-453A-AD1B-7E10FBB0F073}" srcOrd="11" destOrd="0" presId="urn:microsoft.com/office/officeart/2005/8/layout/chevron1"/>
    <dgm:cxn modelId="{8010D785-BCBD-4040-9A30-7489BDE34CCA}" type="presParOf" srcId="{0EBF9BC8-090D-4EE8-946E-D95F6E21B076}" destId="{C83E9A79-8691-4C11-832D-11A89BA30136}" srcOrd="12" destOrd="0" presId="urn:microsoft.com/office/officeart/2005/8/layout/chevron1"/>
    <dgm:cxn modelId="{C572E1D2-68D0-4283-8E46-3FBE925933CF}" type="presParOf" srcId="{0EBF9BC8-090D-4EE8-946E-D95F6E21B076}" destId="{F619C705-291E-4464-9D1F-0D6F2369C793}" srcOrd="13" destOrd="0" presId="urn:microsoft.com/office/officeart/2005/8/layout/chevron1"/>
    <dgm:cxn modelId="{D60569A0-2BE2-47C6-9D69-F29A3271DE9C}" type="presParOf" srcId="{0EBF9BC8-090D-4EE8-946E-D95F6E21B076}" destId="{1ADAB69F-F623-46B2-8ED4-E36F1C891008}"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800" b="1" dirty="0" smtClean="0"/>
            <a:t>Introduction</a:t>
          </a:r>
          <a:endParaRPr lang="en-US" sz="8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800" b="1" dirty="0" smtClean="0"/>
            <a:t>Chemical Processes</a:t>
          </a:r>
          <a:endParaRPr lang="en-US" sz="8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800" b="1" dirty="0" smtClean="0"/>
            <a:t>Biological Processes</a:t>
          </a:r>
          <a:endParaRPr lang="en-US" sz="8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2D80DA12-784D-4F48-873A-9E6592B809EA}">
      <dgm:prSet custT="1"/>
      <dgm:spPr>
        <a:solidFill>
          <a:schemeClr val="bg2">
            <a:lumMod val="50000"/>
            <a:lumOff val="50000"/>
          </a:schemeClr>
        </a:solidFill>
        <a:ln>
          <a:solidFill>
            <a:schemeClr val="bg2">
              <a:lumMod val="50000"/>
              <a:lumOff val="50000"/>
            </a:schemeClr>
          </a:solidFill>
        </a:ln>
      </dgm:spPr>
      <dgm:t>
        <a:bodyPr/>
        <a:lstStyle/>
        <a:p>
          <a:r>
            <a:rPr lang="en-US" sz="800" b="1" dirty="0" smtClean="0"/>
            <a:t>Sorption Processes</a:t>
          </a:r>
          <a:endParaRPr lang="en-US" sz="800" b="1" dirty="0"/>
        </a:p>
      </dgm:t>
    </dgm:pt>
    <dgm:pt modelId="{8CF1A9B7-9BCC-4DDB-AC1E-C1D129018533}" type="parTrans" cxnId="{9BAD4E3E-B589-4FEE-995E-D9A3A04B7F3E}">
      <dgm:prSet/>
      <dgm:spPr/>
      <dgm:t>
        <a:bodyPr/>
        <a:lstStyle/>
        <a:p>
          <a:endParaRPr lang="en-US"/>
        </a:p>
      </dgm:t>
    </dgm:pt>
    <dgm:pt modelId="{AF704195-5DE2-4283-B643-5B856A27E27E}" type="sibTrans" cxnId="{9BAD4E3E-B589-4FEE-995E-D9A3A04B7F3E}">
      <dgm:prSet/>
      <dgm:spPr/>
      <dgm:t>
        <a:bodyPr/>
        <a:lstStyle/>
        <a:p>
          <a:endParaRPr lang="en-US"/>
        </a:p>
      </dgm:t>
    </dgm:pt>
    <dgm:pt modelId="{6B34647B-54A2-48D8-AECA-E393059C2422}">
      <dgm:prSet custT="1"/>
      <dgm:spPr>
        <a:solidFill>
          <a:schemeClr val="tx1">
            <a:lumMod val="50000"/>
          </a:schemeClr>
        </a:solidFill>
        <a:ln>
          <a:solidFill>
            <a:schemeClr val="bg2">
              <a:lumMod val="50000"/>
              <a:lumOff val="50000"/>
            </a:schemeClr>
          </a:solidFill>
        </a:ln>
      </dgm:spPr>
      <dgm:t>
        <a:bodyPr/>
        <a:lstStyle/>
        <a:p>
          <a:r>
            <a:rPr lang="en-US" sz="800" b="1" dirty="0" smtClean="0"/>
            <a:t>Sludge Treatment</a:t>
          </a:r>
          <a:endParaRPr lang="en-US" sz="800" b="1" dirty="0"/>
        </a:p>
      </dgm:t>
    </dgm:pt>
    <dgm:pt modelId="{A461331D-4C77-4E45-8FEB-1C887137829B}" type="parTrans" cxnId="{AF539560-FDD8-4717-81A4-0E0A5F3ED89C}">
      <dgm:prSet/>
      <dgm:spPr/>
      <dgm:t>
        <a:bodyPr/>
        <a:lstStyle/>
        <a:p>
          <a:endParaRPr lang="en-US"/>
        </a:p>
      </dgm:t>
    </dgm:pt>
    <dgm:pt modelId="{265EB19C-8483-479D-814B-E52FDE55EE5D}" type="sibTrans" cxnId="{AF539560-FDD8-4717-81A4-0E0A5F3ED89C}">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800" b="1" dirty="0" smtClean="0"/>
            <a:t>Physical Processes</a:t>
          </a:r>
          <a:endParaRPr lang="en-US" sz="8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0AF0C22C-2A96-429D-BCD8-40A4863DFBB9}">
      <dgm:prSet custT="1"/>
      <dgm:spPr>
        <a:solidFill>
          <a:schemeClr val="tx1">
            <a:lumMod val="50000"/>
          </a:schemeClr>
        </a:solidFill>
        <a:ln>
          <a:solidFill>
            <a:schemeClr val="bg2">
              <a:lumMod val="50000"/>
              <a:lumOff val="50000"/>
            </a:schemeClr>
          </a:solidFill>
        </a:ln>
      </dgm:spPr>
      <dgm:t>
        <a:bodyPr/>
        <a:lstStyle/>
        <a:p>
          <a:r>
            <a:rPr lang="en-US" sz="800" b="1" dirty="0" smtClean="0"/>
            <a:t>Membrane Processes</a:t>
          </a:r>
          <a:endParaRPr lang="en-US" sz="800" b="1" dirty="0"/>
        </a:p>
      </dgm:t>
    </dgm:pt>
    <dgm:pt modelId="{A36537CF-1E2B-4ABA-9313-1EF90AE87780}" type="parTrans" cxnId="{3566DC02-63A6-4868-98CB-EBB68088F1BF}">
      <dgm:prSet/>
      <dgm:spPr/>
      <dgm:t>
        <a:bodyPr/>
        <a:lstStyle/>
        <a:p>
          <a:endParaRPr lang="en-US"/>
        </a:p>
      </dgm:t>
    </dgm:pt>
    <dgm:pt modelId="{257A8A17-54ED-4856-B519-CA3A01085BC1}" type="sibTrans" cxnId="{3566DC02-63A6-4868-98CB-EBB68088F1BF}">
      <dgm:prSet/>
      <dgm:spPr/>
      <dgm:t>
        <a:bodyPr/>
        <a:lstStyle/>
        <a:p>
          <a:endParaRPr lang="en-US"/>
        </a:p>
      </dgm:t>
    </dgm:pt>
    <dgm:pt modelId="{B6D1361D-EDFD-4944-995F-2ABD96A4AACE}">
      <dgm:prSet custT="1"/>
      <dgm:spPr>
        <a:solidFill>
          <a:schemeClr val="tx1">
            <a:lumMod val="50000"/>
          </a:schemeClr>
        </a:solidFill>
        <a:ln>
          <a:solidFill>
            <a:schemeClr val="bg2">
              <a:lumMod val="50000"/>
              <a:lumOff val="50000"/>
            </a:schemeClr>
          </a:solidFill>
        </a:ln>
      </dgm:spPr>
      <dgm:t>
        <a:bodyPr/>
        <a:lstStyle/>
        <a:p>
          <a:r>
            <a:rPr lang="en-US" sz="800" b="1" dirty="0" smtClean="0"/>
            <a:t>Odor Management</a:t>
          </a:r>
          <a:endParaRPr lang="en-US" sz="800" b="1" dirty="0"/>
        </a:p>
      </dgm:t>
    </dgm:pt>
    <dgm:pt modelId="{E1C766F4-BDE7-4833-A104-E32D9284BDD8}" type="parTrans" cxnId="{BA2A738C-E7F6-42E3-ABA9-5CECF318AD05}">
      <dgm:prSet/>
      <dgm:spPr/>
      <dgm:t>
        <a:bodyPr/>
        <a:lstStyle/>
        <a:p>
          <a:endParaRPr lang="en-US"/>
        </a:p>
      </dgm:t>
    </dgm:pt>
    <dgm:pt modelId="{8CD5C816-4EB5-4AB4-A806-FA6DE4FAB4C9}" type="sibTrans" cxnId="{BA2A738C-E7F6-42E3-ABA9-5CECF318AD0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8"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8">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8">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8">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3768B71E-A04F-4A9D-BF6C-7D89E8F69265}" type="pres">
      <dgm:prSet presAssocID="{2D80DA12-784D-4F48-873A-9E6592B809EA}" presName="parTxOnly" presStyleLbl="node1" presStyleIdx="4" presStyleCnt="8">
        <dgm:presLayoutVars>
          <dgm:chMax val="0"/>
          <dgm:chPref val="0"/>
          <dgm:bulletEnabled val="1"/>
        </dgm:presLayoutVars>
      </dgm:prSet>
      <dgm:spPr/>
      <dgm:t>
        <a:bodyPr/>
        <a:lstStyle/>
        <a:p>
          <a:endParaRPr lang="en-US"/>
        </a:p>
      </dgm:t>
    </dgm:pt>
    <dgm:pt modelId="{38CB3148-C97A-41EC-B940-03B37AFE0902}" type="pres">
      <dgm:prSet presAssocID="{AF704195-5DE2-4283-B643-5B856A27E27E}" presName="parTxOnlySpace" presStyleCnt="0"/>
      <dgm:spPr/>
    </dgm:pt>
    <dgm:pt modelId="{DC211497-A6F3-4600-8474-E7018FAC3E04}" type="pres">
      <dgm:prSet presAssocID="{0AF0C22C-2A96-429D-BCD8-40A4863DFBB9}" presName="parTxOnly" presStyleLbl="node1" presStyleIdx="5" presStyleCnt="8">
        <dgm:presLayoutVars>
          <dgm:chMax val="0"/>
          <dgm:chPref val="0"/>
          <dgm:bulletEnabled val="1"/>
        </dgm:presLayoutVars>
      </dgm:prSet>
      <dgm:spPr/>
      <dgm:t>
        <a:bodyPr/>
        <a:lstStyle/>
        <a:p>
          <a:endParaRPr lang="en-US"/>
        </a:p>
      </dgm:t>
    </dgm:pt>
    <dgm:pt modelId="{39C661A7-5969-453A-AD1B-7E10FBB0F073}" type="pres">
      <dgm:prSet presAssocID="{257A8A17-54ED-4856-B519-CA3A01085BC1}" presName="parTxOnlySpace" presStyleCnt="0"/>
      <dgm:spPr/>
    </dgm:pt>
    <dgm:pt modelId="{C83E9A79-8691-4C11-832D-11A89BA30136}" type="pres">
      <dgm:prSet presAssocID="{6B34647B-54A2-48D8-AECA-E393059C2422}" presName="parTxOnly" presStyleLbl="node1" presStyleIdx="6" presStyleCnt="8">
        <dgm:presLayoutVars>
          <dgm:chMax val="0"/>
          <dgm:chPref val="0"/>
          <dgm:bulletEnabled val="1"/>
        </dgm:presLayoutVars>
      </dgm:prSet>
      <dgm:spPr/>
      <dgm:t>
        <a:bodyPr/>
        <a:lstStyle/>
        <a:p>
          <a:endParaRPr lang="en-US"/>
        </a:p>
      </dgm:t>
    </dgm:pt>
    <dgm:pt modelId="{F619C705-291E-4464-9D1F-0D6F2369C793}" type="pres">
      <dgm:prSet presAssocID="{265EB19C-8483-479D-814B-E52FDE55EE5D}" presName="parTxOnlySpace" presStyleCnt="0"/>
      <dgm:spPr/>
    </dgm:pt>
    <dgm:pt modelId="{1ADAB69F-F623-46B2-8ED4-E36F1C891008}" type="pres">
      <dgm:prSet presAssocID="{B6D1361D-EDFD-4944-995F-2ABD96A4AACE}" presName="parTxOnly" presStyleLbl="node1" presStyleIdx="7" presStyleCnt="8" custScaleX="131700">
        <dgm:presLayoutVars>
          <dgm:chMax val="0"/>
          <dgm:chPref val="0"/>
          <dgm:bulletEnabled val="1"/>
        </dgm:presLayoutVars>
      </dgm:prSet>
      <dgm:spPr/>
      <dgm:t>
        <a:bodyPr/>
        <a:lstStyle/>
        <a:p>
          <a:endParaRPr lang="en-US"/>
        </a:p>
      </dgm:t>
    </dgm:pt>
  </dgm:ptLst>
  <dgm:cxnLst>
    <dgm:cxn modelId="{0F8330FD-68EA-445F-9F50-D53122A8B81A}" type="presOf" srcId="{45991814-94CE-4F19-B024-6D260A2552E9}" destId="{7FB499B9-AB2F-4C2C-A33D-1B0BDA6703F8}"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9BAD4E3E-B589-4FEE-995E-D9A3A04B7F3E}" srcId="{44628DF7-F547-48AC-ACF1-674B06DA0AD1}" destId="{2D80DA12-784D-4F48-873A-9E6592B809EA}" srcOrd="4" destOrd="0" parTransId="{8CF1A9B7-9BCC-4DDB-AC1E-C1D129018533}" sibTransId="{AF704195-5DE2-4283-B643-5B856A27E27E}"/>
    <dgm:cxn modelId="{2C3C5198-142E-44C5-B663-F96B9934B7A3}" type="presOf" srcId="{B6D1361D-EDFD-4944-995F-2ABD96A4AACE}" destId="{1ADAB69F-F623-46B2-8ED4-E36F1C891008}" srcOrd="0" destOrd="0" presId="urn:microsoft.com/office/officeart/2005/8/layout/chevron1"/>
    <dgm:cxn modelId="{0D6A281B-3AA8-489B-9EEA-B6472636552E}" type="presOf" srcId="{2D80DA12-784D-4F48-873A-9E6592B809EA}" destId="{3768B71E-A04F-4A9D-BF6C-7D89E8F69265}" srcOrd="0" destOrd="0" presId="urn:microsoft.com/office/officeart/2005/8/layout/chevron1"/>
    <dgm:cxn modelId="{BA2A738C-E7F6-42E3-ABA9-5CECF318AD05}" srcId="{44628DF7-F547-48AC-ACF1-674B06DA0AD1}" destId="{B6D1361D-EDFD-4944-995F-2ABD96A4AACE}" srcOrd="7" destOrd="0" parTransId="{E1C766F4-BDE7-4833-A104-E32D9284BDD8}" sibTransId="{8CD5C816-4EB5-4AB4-A806-FA6DE4FAB4C9}"/>
    <dgm:cxn modelId="{C7AA2B3F-E16A-40AA-B894-93F226FC8315}" srcId="{44628DF7-F547-48AC-ACF1-674B06DA0AD1}" destId="{83871559-3C68-4D0C-B42F-17CE8E2205CF}" srcOrd="2" destOrd="0" parTransId="{D2237580-B234-4C33-92E4-DE0465D73D8E}" sibTransId="{D354BBD7-8234-4BBD-93B7-08094B16C657}"/>
    <dgm:cxn modelId="{9E6FB372-5093-4CBB-ADFC-1229486A716A}" type="presOf" srcId="{503FD1D2-B169-469F-B62B-292F9A60E46D}" destId="{DCC3D2E3-E19F-4662-81B5-80D59B29E5C6}" srcOrd="0" destOrd="0" presId="urn:microsoft.com/office/officeart/2005/8/layout/chevron1"/>
    <dgm:cxn modelId="{A16F2F5B-2DC2-4C7A-8096-18FD06E58736}" type="presOf" srcId="{0AF0C22C-2A96-429D-BCD8-40A4863DFBB9}" destId="{DC211497-A6F3-4600-8474-E7018FAC3E04}" srcOrd="0" destOrd="0" presId="urn:microsoft.com/office/officeart/2005/8/layout/chevron1"/>
    <dgm:cxn modelId="{3566DC02-63A6-4868-98CB-EBB68088F1BF}" srcId="{44628DF7-F547-48AC-ACF1-674B06DA0AD1}" destId="{0AF0C22C-2A96-429D-BCD8-40A4863DFBB9}" srcOrd="5" destOrd="0" parTransId="{A36537CF-1E2B-4ABA-9313-1EF90AE87780}" sibTransId="{257A8A17-54ED-4856-B519-CA3A01085BC1}"/>
    <dgm:cxn modelId="{AF539560-FDD8-4717-81A4-0E0A5F3ED89C}" srcId="{44628DF7-F547-48AC-ACF1-674B06DA0AD1}" destId="{6B34647B-54A2-48D8-AECA-E393059C2422}" srcOrd="6" destOrd="0" parTransId="{A461331D-4C77-4E45-8FEB-1C887137829B}" sibTransId="{265EB19C-8483-479D-814B-E52FDE55EE5D}"/>
    <dgm:cxn modelId="{59F2D43C-FFB3-4C42-93F9-1F526AF6FBF0}" type="presOf" srcId="{DE596FE1-7E4C-49B0-BDE5-79D719407A57}" destId="{F4DC8BF3-ADB5-4184-868A-833CB48C59E1}" srcOrd="0" destOrd="0" presId="urn:microsoft.com/office/officeart/2005/8/layout/chevron1"/>
    <dgm:cxn modelId="{3CE2243A-235D-4960-AEB6-F1BCAE2339B4}" srcId="{44628DF7-F547-48AC-ACF1-674B06DA0AD1}" destId="{DE596FE1-7E4C-49B0-BDE5-79D719407A57}" srcOrd="1" destOrd="0" parTransId="{9DB92871-DE23-4F64-A1F0-B9C9D5BAB95E}" sibTransId="{7571C2EE-8A96-41D5-9AF7-FE198E82CE74}"/>
    <dgm:cxn modelId="{C4F8639A-D0F9-4A45-A257-863A7FD90856}" type="presOf" srcId="{83871559-3C68-4D0C-B42F-17CE8E2205CF}" destId="{D6E0F598-3E54-4778-B703-B0BD38122997}" srcOrd="0" destOrd="0" presId="urn:microsoft.com/office/officeart/2005/8/layout/chevron1"/>
    <dgm:cxn modelId="{DDBD1C3D-F58A-48EF-848F-D292372998F8}" srcId="{44628DF7-F547-48AC-ACF1-674B06DA0AD1}" destId="{503FD1D2-B169-469F-B62B-292F9A60E46D}" srcOrd="0" destOrd="0" parTransId="{6DAB8316-4B33-4A2F-98B8-4D5469FCEF9A}" sibTransId="{2BF12240-5F8A-4E78-AB29-C02A903C5C02}"/>
    <dgm:cxn modelId="{5FD4D948-7E30-4908-9991-385A0F9A7DF5}" type="presOf" srcId="{6B34647B-54A2-48D8-AECA-E393059C2422}" destId="{C83E9A79-8691-4C11-832D-11A89BA30136}" srcOrd="0" destOrd="0" presId="urn:microsoft.com/office/officeart/2005/8/layout/chevron1"/>
    <dgm:cxn modelId="{E9AE9F35-7EAE-4A28-B98D-AF0876BA3B8D}" srcId="{44628DF7-F547-48AC-ACF1-674B06DA0AD1}" destId="{45991814-94CE-4F19-B024-6D260A2552E9}" srcOrd="3" destOrd="0" parTransId="{C1B2F9B5-7D87-4AD9-9BA1-3DEA1B8A2899}" sibTransId="{1BA9DAA9-E110-478A-AB4B-9405CCCF424F}"/>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E2F7B34A-A310-486F-8FB0-4FC0AC31853D}" type="presParOf" srcId="{0EBF9BC8-090D-4EE8-946E-D95F6E21B076}" destId="{3768B71E-A04F-4A9D-BF6C-7D89E8F69265}" srcOrd="8" destOrd="0" presId="urn:microsoft.com/office/officeart/2005/8/layout/chevron1"/>
    <dgm:cxn modelId="{FA3F2316-D91D-49D9-BEC7-49C8164108AD}" type="presParOf" srcId="{0EBF9BC8-090D-4EE8-946E-D95F6E21B076}" destId="{38CB3148-C97A-41EC-B940-03B37AFE0902}" srcOrd="9" destOrd="0" presId="urn:microsoft.com/office/officeart/2005/8/layout/chevron1"/>
    <dgm:cxn modelId="{4ABF55F3-5087-4EF2-A43F-D63FE87C6710}" type="presParOf" srcId="{0EBF9BC8-090D-4EE8-946E-D95F6E21B076}" destId="{DC211497-A6F3-4600-8474-E7018FAC3E04}" srcOrd="10" destOrd="0" presId="urn:microsoft.com/office/officeart/2005/8/layout/chevron1"/>
    <dgm:cxn modelId="{BB7816A8-9B4E-4521-AA38-3083D38B589C}" type="presParOf" srcId="{0EBF9BC8-090D-4EE8-946E-D95F6E21B076}" destId="{39C661A7-5969-453A-AD1B-7E10FBB0F073}" srcOrd="11" destOrd="0" presId="urn:microsoft.com/office/officeart/2005/8/layout/chevron1"/>
    <dgm:cxn modelId="{8010D785-BCBD-4040-9A30-7489BDE34CCA}" type="presParOf" srcId="{0EBF9BC8-090D-4EE8-946E-D95F6E21B076}" destId="{C83E9A79-8691-4C11-832D-11A89BA30136}" srcOrd="12" destOrd="0" presId="urn:microsoft.com/office/officeart/2005/8/layout/chevron1"/>
    <dgm:cxn modelId="{C572E1D2-68D0-4283-8E46-3FBE925933CF}" type="presParOf" srcId="{0EBF9BC8-090D-4EE8-946E-D95F6E21B076}" destId="{F619C705-291E-4464-9D1F-0D6F2369C793}" srcOrd="13" destOrd="0" presId="urn:microsoft.com/office/officeart/2005/8/layout/chevron1"/>
    <dgm:cxn modelId="{D60569A0-2BE2-47C6-9D69-F29A3271DE9C}" type="presParOf" srcId="{0EBF9BC8-090D-4EE8-946E-D95F6E21B076}" destId="{1ADAB69F-F623-46B2-8ED4-E36F1C891008}"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800" b="1" dirty="0" smtClean="0"/>
            <a:t>Introduction</a:t>
          </a:r>
          <a:endParaRPr lang="en-US" sz="8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800" b="1" dirty="0" smtClean="0"/>
            <a:t>Chemical Processes</a:t>
          </a:r>
          <a:endParaRPr lang="en-US" sz="8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800" b="1" dirty="0" smtClean="0"/>
            <a:t>Biological Processes</a:t>
          </a:r>
          <a:endParaRPr lang="en-US" sz="8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2D80DA12-784D-4F48-873A-9E6592B809EA}">
      <dgm:prSet custT="1"/>
      <dgm:spPr>
        <a:solidFill>
          <a:schemeClr val="tx1">
            <a:lumMod val="50000"/>
          </a:schemeClr>
        </a:solidFill>
        <a:ln>
          <a:solidFill>
            <a:schemeClr val="bg2">
              <a:lumMod val="50000"/>
              <a:lumOff val="50000"/>
            </a:schemeClr>
          </a:solidFill>
        </a:ln>
      </dgm:spPr>
      <dgm:t>
        <a:bodyPr/>
        <a:lstStyle/>
        <a:p>
          <a:r>
            <a:rPr lang="en-US" sz="800" b="1" dirty="0" smtClean="0"/>
            <a:t>Sorption Processes</a:t>
          </a:r>
          <a:endParaRPr lang="en-US" sz="800" b="1" dirty="0"/>
        </a:p>
      </dgm:t>
    </dgm:pt>
    <dgm:pt modelId="{8CF1A9B7-9BCC-4DDB-AC1E-C1D129018533}" type="parTrans" cxnId="{9BAD4E3E-B589-4FEE-995E-D9A3A04B7F3E}">
      <dgm:prSet/>
      <dgm:spPr/>
      <dgm:t>
        <a:bodyPr/>
        <a:lstStyle/>
        <a:p>
          <a:endParaRPr lang="en-US"/>
        </a:p>
      </dgm:t>
    </dgm:pt>
    <dgm:pt modelId="{AF704195-5DE2-4283-B643-5B856A27E27E}" type="sibTrans" cxnId="{9BAD4E3E-B589-4FEE-995E-D9A3A04B7F3E}">
      <dgm:prSet/>
      <dgm:spPr/>
      <dgm:t>
        <a:bodyPr/>
        <a:lstStyle/>
        <a:p>
          <a:endParaRPr lang="en-US"/>
        </a:p>
      </dgm:t>
    </dgm:pt>
    <dgm:pt modelId="{6B34647B-54A2-48D8-AECA-E393059C2422}">
      <dgm:prSet custT="1"/>
      <dgm:spPr>
        <a:solidFill>
          <a:schemeClr val="tx1">
            <a:lumMod val="50000"/>
          </a:schemeClr>
        </a:solidFill>
        <a:ln>
          <a:solidFill>
            <a:schemeClr val="bg2">
              <a:lumMod val="50000"/>
              <a:lumOff val="50000"/>
            </a:schemeClr>
          </a:solidFill>
        </a:ln>
      </dgm:spPr>
      <dgm:t>
        <a:bodyPr/>
        <a:lstStyle/>
        <a:p>
          <a:r>
            <a:rPr lang="en-US" sz="800" b="1" dirty="0" smtClean="0"/>
            <a:t>Sludge Treatment</a:t>
          </a:r>
          <a:endParaRPr lang="en-US" sz="800" b="1" dirty="0"/>
        </a:p>
      </dgm:t>
    </dgm:pt>
    <dgm:pt modelId="{A461331D-4C77-4E45-8FEB-1C887137829B}" type="parTrans" cxnId="{AF539560-FDD8-4717-81A4-0E0A5F3ED89C}">
      <dgm:prSet/>
      <dgm:spPr/>
      <dgm:t>
        <a:bodyPr/>
        <a:lstStyle/>
        <a:p>
          <a:endParaRPr lang="en-US"/>
        </a:p>
      </dgm:t>
    </dgm:pt>
    <dgm:pt modelId="{265EB19C-8483-479D-814B-E52FDE55EE5D}" type="sibTrans" cxnId="{AF539560-FDD8-4717-81A4-0E0A5F3ED89C}">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800" b="1" dirty="0" smtClean="0"/>
            <a:t>Physical Processes</a:t>
          </a:r>
          <a:endParaRPr lang="en-US" sz="8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0AF0C22C-2A96-429D-BCD8-40A4863DFBB9}">
      <dgm:prSet custT="1"/>
      <dgm:spPr>
        <a:solidFill>
          <a:schemeClr val="bg2">
            <a:lumMod val="50000"/>
            <a:lumOff val="50000"/>
          </a:schemeClr>
        </a:solidFill>
        <a:ln>
          <a:solidFill>
            <a:schemeClr val="bg2">
              <a:lumMod val="50000"/>
              <a:lumOff val="50000"/>
            </a:schemeClr>
          </a:solidFill>
        </a:ln>
      </dgm:spPr>
      <dgm:t>
        <a:bodyPr/>
        <a:lstStyle/>
        <a:p>
          <a:r>
            <a:rPr lang="en-US" sz="800" b="1" dirty="0" smtClean="0"/>
            <a:t>Membrane Processes</a:t>
          </a:r>
          <a:endParaRPr lang="en-US" sz="800" b="1" dirty="0"/>
        </a:p>
      </dgm:t>
    </dgm:pt>
    <dgm:pt modelId="{A36537CF-1E2B-4ABA-9313-1EF90AE87780}" type="parTrans" cxnId="{3566DC02-63A6-4868-98CB-EBB68088F1BF}">
      <dgm:prSet/>
      <dgm:spPr/>
      <dgm:t>
        <a:bodyPr/>
        <a:lstStyle/>
        <a:p>
          <a:endParaRPr lang="en-US"/>
        </a:p>
      </dgm:t>
    </dgm:pt>
    <dgm:pt modelId="{257A8A17-54ED-4856-B519-CA3A01085BC1}" type="sibTrans" cxnId="{3566DC02-63A6-4868-98CB-EBB68088F1BF}">
      <dgm:prSet/>
      <dgm:spPr/>
      <dgm:t>
        <a:bodyPr/>
        <a:lstStyle/>
        <a:p>
          <a:endParaRPr lang="en-US"/>
        </a:p>
      </dgm:t>
    </dgm:pt>
    <dgm:pt modelId="{B6D1361D-EDFD-4944-995F-2ABD96A4AACE}">
      <dgm:prSet custT="1"/>
      <dgm:spPr>
        <a:solidFill>
          <a:schemeClr val="tx1">
            <a:lumMod val="50000"/>
          </a:schemeClr>
        </a:solidFill>
        <a:ln>
          <a:solidFill>
            <a:schemeClr val="bg2">
              <a:lumMod val="50000"/>
              <a:lumOff val="50000"/>
            </a:schemeClr>
          </a:solidFill>
        </a:ln>
      </dgm:spPr>
      <dgm:t>
        <a:bodyPr/>
        <a:lstStyle/>
        <a:p>
          <a:r>
            <a:rPr lang="en-US" sz="800" b="1" dirty="0" smtClean="0"/>
            <a:t>Odor Management</a:t>
          </a:r>
          <a:endParaRPr lang="en-US" sz="800" b="1" dirty="0"/>
        </a:p>
      </dgm:t>
    </dgm:pt>
    <dgm:pt modelId="{E1C766F4-BDE7-4833-A104-E32D9284BDD8}" type="parTrans" cxnId="{BA2A738C-E7F6-42E3-ABA9-5CECF318AD05}">
      <dgm:prSet/>
      <dgm:spPr/>
      <dgm:t>
        <a:bodyPr/>
        <a:lstStyle/>
        <a:p>
          <a:endParaRPr lang="en-US"/>
        </a:p>
      </dgm:t>
    </dgm:pt>
    <dgm:pt modelId="{8CD5C816-4EB5-4AB4-A806-FA6DE4FAB4C9}" type="sibTrans" cxnId="{BA2A738C-E7F6-42E3-ABA9-5CECF318AD0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8"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8">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8">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8">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3768B71E-A04F-4A9D-BF6C-7D89E8F69265}" type="pres">
      <dgm:prSet presAssocID="{2D80DA12-784D-4F48-873A-9E6592B809EA}" presName="parTxOnly" presStyleLbl="node1" presStyleIdx="4" presStyleCnt="8">
        <dgm:presLayoutVars>
          <dgm:chMax val="0"/>
          <dgm:chPref val="0"/>
          <dgm:bulletEnabled val="1"/>
        </dgm:presLayoutVars>
      </dgm:prSet>
      <dgm:spPr/>
      <dgm:t>
        <a:bodyPr/>
        <a:lstStyle/>
        <a:p>
          <a:endParaRPr lang="en-US"/>
        </a:p>
      </dgm:t>
    </dgm:pt>
    <dgm:pt modelId="{38CB3148-C97A-41EC-B940-03B37AFE0902}" type="pres">
      <dgm:prSet presAssocID="{AF704195-5DE2-4283-B643-5B856A27E27E}" presName="parTxOnlySpace" presStyleCnt="0"/>
      <dgm:spPr/>
    </dgm:pt>
    <dgm:pt modelId="{DC211497-A6F3-4600-8474-E7018FAC3E04}" type="pres">
      <dgm:prSet presAssocID="{0AF0C22C-2A96-429D-BCD8-40A4863DFBB9}" presName="parTxOnly" presStyleLbl="node1" presStyleIdx="5" presStyleCnt="8">
        <dgm:presLayoutVars>
          <dgm:chMax val="0"/>
          <dgm:chPref val="0"/>
          <dgm:bulletEnabled val="1"/>
        </dgm:presLayoutVars>
      </dgm:prSet>
      <dgm:spPr/>
      <dgm:t>
        <a:bodyPr/>
        <a:lstStyle/>
        <a:p>
          <a:endParaRPr lang="en-US"/>
        </a:p>
      </dgm:t>
    </dgm:pt>
    <dgm:pt modelId="{39C661A7-5969-453A-AD1B-7E10FBB0F073}" type="pres">
      <dgm:prSet presAssocID="{257A8A17-54ED-4856-B519-CA3A01085BC1}" presName="parTxOnlySpace" presStyleCnt="0"/>
      <dgm:spPr/>
    </dgm:pt>
    <dgm:pt modelId="{C83E9A79-8691-4C11-832D-11A89BA30136}" type="pres">
      <dgm:prSet presAssocID="{6B34647B-54A2-48D8-AECA-E393059C2422}" presName="parTxOnly" presStyleLbl="node1" presStyleIdx="6" presStyleCnt="8">
        <dgm:presLayoutVars>
          <dgm:chMax val="0"/>
          <dgm:chPref val="0"/>
          <dgm:bulletEnabled val="1"/>
        </dgm:presLayoutVars>
      </dgm:prSet>
      <dgm:spPr/>
      <dgm:t>
        <a:bodyPr/>
        <a:lstStyle/>
        <a:p>
          <a:endParaRPr lang="en-US"/>
        </a:p>
      </dgm:t>
    </dgm:pt>
    <dgm:pt modelId="{F619C705-291E-4464-9D1F-0D6F2369C793}" type="pres">
      <dgm:prSet presAssocID="{265EB19C-8483-479D-814B-E52FDE55EE5D}" presName="parTxOnlySpace" presStyleCnt="0"/>
      <dgm:spPr/>
    </dgm:pt>
    <dgm:pt modelId="{1ADAB69F-F623-46B2-8ED4-E36F1C891008}" type="pres">
      <dgm:prSet presAssocID="{B6D1361D-EDFD-4944-995F-2ABD96A4AACE}" presName="parTxOnly" presStyleLbl="node1" presStyleIdx="7" presStyleCnt="8" custScaleX="131700">
        <dgm:presLayoutVars>
          <dgm:chMax val="0"/>
          <dgm:chPref val="0"/>
          <dgm:bulletEnabled val="1"/>
        </dgm:presLayoutVars>
      </dgm:prSet>
      <dgm:spPr/>
      <dgm:t>
        <a:bodyPr/>
        <a:lstStyle/>
        <a:p>
          <a:endParaRPr lang="en-US"/>
        </a:p>
      </dgm:t>
    </dgm:pt>
  </dgm:ptLst>
  <dgm:cxnLst>
    <dgm:cxn modelId="{0F8330FD-68EA-445F-9F50-D53122A8B81A}" type="presOf" srcId="{45991814-94CE-4F19-B024-6D260A2552E9}" destId="{7FB499B9-AB2F-4C2C-A33D-1B0BDA6703F8}"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9BAD4E3E-B589-4FEE-995E-D9A3A04B7F3E}" srcId="{44628DF7-F547-48AC-ACF1-674B06DA0AD1}" destId="{2D80DA12-784D-4F48-873A-9E6592B809EA}" srcOrd="4" destOrd="0" parTransId="{8CF1A9B7-9BCC-4DDB-AC1E-C1D129018533}" sibTransId="{AF704195-5DE2-4283-B643-5B856A27E27E}"/>
    <dgm:cxn modelId="{2C3C5198-142E-44C5-B663-F96B9934B7A3}" type="presOf" srcId="{B6D1361D-EDFD-4944-995F-2ABD96A4AACE}" destId="{1ADAB69F-F623-46B2-8ED4-E36F1C891008}" srcOrd="0" destOrd="0" presId="urn:microsoft.com/office/officeart/2005/8/layout/chevron1"/>
    <dgm:cxn modelId="{0D6A281B-3AA8-489B-9EEA-B6472636552E}" type="presOf" srcId="{2D80DA12-784D-4F48-873A-9E6592B809EA}" destId="{3768B71E-A04F-4A9D-BF6C-7D89E8F69265}" srcOrd="0" destOrd="0" presId="urn:microsoft.com/office/officeart/2005/8/layout/chevron1"/>
    <dgm:cxn modelId="{BA2A738C-E7F6-42E3-ABA9-5CECF318AD05}" srcId="{44628DF7-F547-48AC-ACF1-674B06DA0AD1}" destId="{B6D1361D-EDFD-4944-995F-2ABD96A4AACE}" srcOrd="7" destOrd="0" parTransId="{E1C766F4-BDE7-4833-A104-E32D9284BDD8}" sibTransId="{8CD5C816-4EB5-4AB4-A806-FA6DE4FAB4C9}"/>
    <dgm:cxn modelId="{C7AA2B3F-E16A-40AA-B894-93F226FC8315}" srcId="{44628DF7-F547-48AC-ACF1-674B06DA0AD1}" destId="{83871559-3C68-4D0C-B42F-17CE8E2205CF}" srcOrd="2" destOrd="0" parTransId="{D2237580-B234-4C33-92E4-DE0465D73D8E}" sibTransId="{D354BBD7-8234-4BBD-93B7-08094B16C657}"/>
    <dgm:cxn modelId="{9E6FB372-5093-4CBB-ADFC-1229486A716A}" type="presOf" srcId="{503FD1D2-B169-469F-B62B-292F9A60E46D}" destId="{DCC3D2E3-E19F-4662-81B5-80D59B29E5C6}" srcOrd="0" destOrd="0" presId="urn:microsoft.com/office/officeart/2005/8/layout/chevron1"/>
    <dgm:cxn modelId="{A16F2F5B-2DC2-4C7A-8096-18FD06E58736}" type="presOf" srcId="{0AF0C22C-2A96-429D-BCD8-40A4863DFBB9}" destId="{DC211497-A6F3-4600-8474-E7018FAC3E04}" srcOrd="0" destOrd="0" presId="urn:microsoft.com/office/officeart/2005/8/layout/chevron1"/>
    <dgm:cxn modelId="{3566DC02-63A6-4868-98CB-EBB68088F1BF}" srcId="{44628DF7-F547-48AC-ACF1-674B06DA0AD1}" destId="{0AF0C22C-2A96-429D-BCD8-40A4863DFBB9}" srcOrd="5" destOrd="0" parTransId="{A36537CF-1E2B-4ABA-9313-1EF90AE87780}" sibTransId="{257A8A17-54ED-4856-B519-CA3A01085BC1}"/>
    <dgm:cxn modelId="{AF539560-FDD8-4717-81A4-0E0A5F3ED89C}" srcId="{44628DF7-F547-48AC-ACF1-674B06DA0AD1}" destId="{6B34647B-54A2-48D8-AECA-E393059C2422}" srcOrd="6" destOrd="0" parTransId="{A461331D-4C77-4E45-8FEB-1C887137829B}" sibTransId="{265EB19C-8483-479D-814B-E52FDE55EE5D}"/>
    <dgm:cxn modelId="{59F2D43C-FFB3-4C42-93F9-1F526AF6FBF0}" type="presOf" srcId="{DE596FE1-7E4C-49B0-BDE5-79D719407A57}" destId="{F4DC8BF3-ADB5-4184-868A-833CB48C59E1}" srcOrd="0" destOrd="0" presId="urn:microsoft.com/office/officeart/2005/8/layout/chevron1"/>
    <dgm:cxn modelId="{3CE2243A-235D-4960-AEB6-F1BCAE2339B4}" srcId="{44628DF7-F547-48AC-ACF1-674B06DA0AD1}" destId="{DE596FE1-7E4C-49B0-BDE5-79D719407A57}" srcOrd="1" destOrd="0" parTransId="{9DB92871-DE23-4F64-A1F0-B9C9D5BAB95E}" sibTransId="{7571C2EE-8A96-41D5-9AF7-FE198E82CE74}"/>
    <dgm:cxn modelId="{C4F8639A-D0F9-4A45-A257-863A7FD90856}" type="presOf" srcId="{83871559-3C68-4D0C-B42F-17CE8E2205CF}" destId="{D6E0F598-3E54-4778-B703-B0BD38122997}" srcOrd="0" destOrd="0" presId="urn:microsoft.com/office/officeart/2005/8/layout/chevron1"/>
    <dgm:cxn modelId="{DDBD1C3D-F58A-48EF-848F-D292372998F8}" srcId="{44628DF7-F547-48AC-ACF1-674B06DA0AD1}" destId="{503FD1D2-B169-469F-B62B-292F9A60E46D}" srcOrd="0" destOrd="0" parTransId="{6DAB8316-4B33-4A2F-98B8-4D5469FCEF9A}" sibTransId="{2BF12240-5F8A-4E78-AB29-C02A903C5C02}"/>
    <dgm:cxn modelId="{5FD4D948-7E30-4908-9991-385A0F9A7DF5}" type="presOf" srcId="{6B34647B-54A2-48D8-AECA-E393059C2422}" destId="{C83E9A79-8691-4C11-832D-11A89BA30136}" srcOrd="0" destOrd="0" presId="urn:microsoft.com/office/officeart/2005/8/layout/chevron1"/>
    <dgm:cxn modelId="{E9AE9F35-7EAE-4A28-B98D-AF0876BA3B8D}" srcId="{44628DF7-F547-48AC-ACF1-674B06DA0AD1}" destId="{45991814-94CE-4F19-B024-6D260A2552E9}" srcOrd="3" destOrd="0" parTransId="{C1B2F9B5-7D87-4AD9-9BA1-3DEA1B8A2899}" sibTransId="{1BA9DAA9-E110-478A-AB4B-9405CCCF424F}"/>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E2F7B34A-A310-486F-8FB0-4FC0AC31853D}" type="presParOf" srcId="{0EBF9BC8-090D-4EE8-946E-D95F6E21B076}" destId="{3768B71E-A04F-4A9D-BF6C-7D89E8F69265}" srcOrd="8" destOrd="0" presId="urn:microsoft.com/office/officeart/2005/8/layout/chevron1"/>
    <dgm:cxn modelId="{FA3F2316-D91D-49D9-BEC7-49C8164108AD}" type="presParOf" srcId="{0EBF9BC8-090D-4EE8-946E-D95F6E21B076}" destId="{38CB3148-C97A-41EC-B940-03B37AFE0902}" srcOrd="9" destOrd="0" presId="urn:microsoft.com/office/officeart/2005/8/layout/chevron1"/>
    <dgm:cxn modelId="{4ABF55F3-5087-4EF2-A43F-D63FE87C6710}" type="presParOf" srcId="{0EBF9BC8-090D-4EE8-946E-D95F6E21B076}" destId="{DC211497-A6F3-4600-8474-E7018FAC3E04}" srcOrd="10" destOrd="0" presId="urn:microsoft.com/office/officeart/2005/8/layout/chevron1"/>
    <dgm:cxn modelId="{BB7816A8-9B4E-4521-AA38-3083D38B589C}" type="presParOf" srcId="{0EBF9BC8-090D-4EE8-946E-D95F6E21B076}" destId="{39C661A7-5969-453A-AD1B-7E10FBB0F073}" srcOrd="11" destOrd="0" presId="urn:microsoft.com/office/officeart/2005/8/layout/chevron1"/>
    <dgm:cxn modelId="{8010D785-BCBD-4040-9A30-7489BDE34CCA}" type="presParOf" srcId="{0EBF9BC8-090D-4EE8-946E-D95F6E21B076}" destId="{C83E9A79-8691-4C11-832D-11A89BA30136}" srcOrd="12" destOrd="0" presId="urn:microsoft.com/office/officeart/2005/8/layout/chevron1"/>
    <dgm:cxn modelId="{C572E1D2-68D0-4283-8E46-3FBE925933CF}" type="presParOf" srcId="{0EBF9BC8-090D-4EE8-946E-D95F6E21B076}" destId="{F619C705-291E-4464-9D1F-0D6F2369C793}" srcOrd="13" destOrd="0" presId="urn:microsoft.com/office/officeart/2005/8/layout/chevron1"/>
    <dgm:cxn modelId="{D60569A0-2BE2-47C6-9D69-F29A3271DE9C}" type="presParOf" srcId="{0EBF9BC8-090D-4EE8-946E-D95F6E21B076}" destId="{1ADAB69F-F623-46B2-8ED4-E36F1C891008}"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800" b="1" dirty="0" smtClean="0"/>
            <a:t>Introduction</a:t>
          </a:r>
          <a:endParaRPr lang="en-US" sz="8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800" b="1" dirty="0" smtClean="0"/>
            <a:t>Chemical Processes</a:t>
          </a:r>
          <a:endParaRPr lang="en-US" sz="8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800" b="1" dirty="0" smtClean="0"/>
            <a:t>Biological Processes</a:t>
          </a:r>
          <a:endParaRPr lang="en-US" sz="8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2D80DA12-784D-4F48-873A-9E6592B809EA}">
      <dgm:prSet custT="1"/>
      <dgm:spPr>
        <a:solidFill>
          <a:schemeClr val="tx1">
            <a:lumMod val="50000"/>
          </a:schemeClr>
        </a:solidFill>
        <a:ln>
          <a:solidFill>
            <a:schemeClr val="bg2">
              <a:lumMod val="50000"/>
              <a:lumOff val="50000"/>
            </a:schemeClr>
          </a:solidFill>
        </a:ln>
      </dgm:spPr>
      <dgm:t>
        <a:bodyPr/>
        <a:lstStyle/>
        <a:p>
          <a:r>
            <a:rPr lang="en-US" sz="800" b="1" dirty="0" smtClean="0"/>
            <a:t>Sorption Processes</a:t>
          </a:r>
          <a:endParaRPr lang="en-US" sz="800" b="1" dirty="0"/>
        </a:p>
      </dgm:t>
    </dgm:pt>
    <dgm:pt modelId="{8CF1A9B7-9BCC-4DDB-AC1E-C1D129018533}" type="parTrans" cxnId="{9BAD4E3E-B589-4FEE-995E-D9A3A04B7F3E}">
      <dgm:prSet/>
      <dgm:spPr/>
      <dgm:t>
        <a:bodyPr/>
        <a:lstStyle/>
        <a:p>
          <a:endParaRPr lang="en-US"/>
        </a:p>
      </dgm:t>
    </dgm:pt>
    <dgm:pt modelId="{AF704195-5DE2-4283-B643-5B856A27E27E}" type="sibTrans" cxnId="{9BAD4E3E-B589-4FEE-995E-D9A3A04B7F3E}">
      <dgm:prSet/>
      <dgm:spPr/>
      <dgm:t>
        <a:bodyPr/>
        <a:lstStyle/>
        <a:p>
          <a:endParaRPr lang="en-US"/>
        </a:p>
      </dgm:t>
    </dgm:pt>
    <dgm:pt modelId="{6B34647B-54A2-48D8-AECA-E393059C2422}">
      <dgm:prSet custT="1"/>
      <dgm:spPr>
        <a:solidFill>
          <a:schemeClr val="bg2">
            <a:lumMod val="50000"/>
            <a:lumOff val="50000"/>
          </a:schemeClr>
        </a:solidFill>
        <a:ln>
          <a:solidFill>
            <a:schemeClr val="bg2">
              <a:lumMod val="50000"/>
              <a:lumOff val="50000"/>
            </a:schemeClr>
          </a:solidFill>
        </a:ln>
      </dgm:spPr>
      <dgm:t>
        <a:bodyPr/>
        <a:lstStyle/>
        <a:p>
          <a:r>
            <a:rPr lang="en-US" sz="800" b="1" dirty="0" smtClean="0"/>
            <a:t>Sludge Treatment</a:t>
          </a:r>
          <a:endParaRPr lang="en-US" sz="800" b="1" dirty="0"/>
        </a:p>
      </dgm:t>
    </dgm:pt>
    <dgm:pt modelId="{A461331D-4C77-4E45-8FEB-1C887137829B}" type="parTrans" cxnId="{AF539560-FDD8-4717-81A4-0E0A5F3ED89C}">
      <dgm:prSet/>
      <dgm:spPr/>
      <dgm:t>
        <a:bodyPr/>
        <a:lstStyle/>
        <a:p>
          <a:endParaRPr lang="en-US"/>
        </a:p>
      </dgm:t>
    </dgm:pt>
    <dgm:pt modelId="{265EB19C-8483-479D-814B-E52FDE55EE5D}" type="sibTrans" cxnId="{AF539560-FDD8-4717-81A4-0E0A5F3ED89C}">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800" b="1" dirty="0" smtClean="0"/>
            <a:t>Physical Processes</a:t>
          </a:r>
          <a:endParaRPr lang="en-US" sz="8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0AF0C22C-2A96-429D-BCD8-40A4863DFBB9}">
      <dgm:prSet custT="1"/>
      <dgm:spPr>
        <a:solidFill>
          <a:schemeClr val="tx1">
            <a:lumMod val="50000"/>
          </a:schemeClr>
        </a:solidFill>
        <a:ln>
          <a:solidFill>
            <a:schemeClr val="bg2">
              <a:lumMod val="50000"/>
              <a:lumOff val="50000"/>
            </a:schemeClr>
          </a:solidFill>
        </a:ln>
      </dgm:spPr>
      <dgm:t>
        <a:bodyPr/>
        <a:lstStyle/>
        <a:p>
          <a:r>
            <a:rPr lang="en-US" sz="800" b="1" dirty="0" smtClean="0"/>
            <a:t>Membrane Processes</a:t>
          </a:r>
          <a:endParaRPr lang="en-US" sz="800" b="1" dirty="0"/>
        </a:p>
      </dgm:t>
    </dgm:pt>
    <dgm:pt modelId="{A36537CF-1E2B-4ABA-9313-1EF90AE87780}" type="parTrans" cxnId="{3566DC02-63A6-4868-98CB-EBB68088F1BF}">
      <dgm:prSet/>
      <dgm:spPr/>
      <dgm:t>
        <a:bodyPr/>
        <a:lstStyle/>
        <a:p>
          <a:endParaRPr lang="en-US"/>
        </a:p>
      </dgm:t>
    </dgm:pt>
    <dgm:pt modelId="{257A8A17-54ED-4856-B519-CA3A01085BC1}" type="sibTrans" cxnId="{3566DC02-63A6-4868-98CB-EBB68088F1BF}">
      <dgm:prSet/>
      <dgm:spPr/>
      <dgm:t>
        <a:bodyPr/>
        <a:lstStyle/>
        <a:p>
          <a:endParaRPr lang="en-US"/>
        </a:p>
      </dgm:t>
    </dgm:pt>
    <dgm:pt modelId="{B6D1361D-EDFD-4944-995F-2ABD96A4AACE}">
      <dgm:prSet custT="1"/>
      <dgm:spPr>
        <a:solidFill>
          <a:schemeClr val="tx1">
            <a:lumMod val="50000"/>
          </a:schemeClr>
        </a:solidFill>
        <a:ln>
          <a:solidFill>
            <a:schemeClr val="bg2">
              <a:lumMod val="50000"/>
              <a:lumOff val="50000"/>
            </a:schemeClr>
          </a:solidFill>
        </a:ln>
      </dgm:spPr>
      <dgm:t>
        <a:bodyPr/>
        <a:lstStyle/>
        <a:p>
          <a:r>
            <a:rPr lang="en-US" sz="800" b="1" dirty="0" smtClean="0"/>
            <a:t>Odor Management</a:t>
          </a:r>
          <a:endParaRPr lang="en-US" sz="800" b="1" dirty="0"/>
        </a:p>
      </dgm:t>
    </dgm:pt>
    <dgm:pt modelId="{E1C766F4-BDE7-4833-A104-E32D9284BDD8}" type="parTrans" cxnId="{BA2A738C-E7F6-42E3-ABA9-5CECF318AD05}">
      <dgm:prSet/>
      <dgm:spPr/>
      <dgm:t>
        <a:bodyPr/>
        <a:lstStyle/>
        <a:p>
          <a:endParaRPr lang="en-US"/>
        </a:p>
      </dgm:t>
    </dgm:pt>
    <dgm:pt modelId="{8CD5C816-4EB5-4AB4-A806-FA6DE4FAB4C9}" type="sibTrans" cxnId="{BA2A738C-E7F6-42E3-ABA9-5CECF318AD0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8"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8">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8">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8">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3768B71E-A04F-4A9D-BF6C-7D89E8F69265}" type="pres">
      <dgm:prSet presAssocID="{2D80DA12-784D-4F48-873A-9E6592B809EA}" presName="parTxOnly" presStyleLbl="node1" presStyleIdx="4" presStyleCnt="8">
        <dgm:presLayoutVars>
          <dgm:chMax val="0"/>
          <dgm:chPref val="0"/>
          <dgm:bulletEnabled val="1"/>
        </dgm:presLayoutVars>
      </dgm:prSet>
      <dgm:spPr/>
      <dgm:t>
        <a:bodyPr/>
        <a:lstStyle/>
        <a:p>
          <a:endParaRPr lang="en-US"/>
        </a:p>
      </dgm:t>
    </dgm:pt>
    <dgm:pt modelId="{38CB3148-C97A-41EC-B940-03B37AFE0902}" type="pres">
      <dgm:prSet presAssocID="{AF704195-5DE2-4283-B643-5B856A27E27E}" presName="parTxOnlySpace" presStyleCnt="0"/>
      <dgm:spPr/>
    </dgm:pt>
    <dgm:pt modelId="{DC211497-A6F3-4600-8474-E7018FAC3E04}" type="pres">
      <dgm:prSet presAssocID="{0AF0C22C-2A96-429D-BCD8-40A4863DFBB9}" presName="parTxOnly" presStyleLbl="node1" presStyleIdx="5" presStyleCnt="8">
        <dgm:presLayoutVars>
          <dgm:chMax val="0"/>
          <dgm:chPref val="0"/>
          <dgm:bulletEnabled val="1"/>
        </dgm:presLayoutVars>
      </dgm:prSet>
      <dgm:spPr/>
      <dgm:t>
        <a:bodyPr/>
        <a:lstStyle/>
        <a:p>
          <a:endParaRPr lang="en-US"/>
        </a:p>
      </dgm:t>
    </dgm:pt>
    <dgm:pt modelId="{39C661A7-5969-453A-AD1B-7E10FBB0F073}" type="pres">
      <dgm:prSet presAssocID="{257A8A17-54ED-4856-B519-CA3A01085BC1}" presName="parTxOnlySpace" presStyleCnt="0"/>
      <dgm:spPr/>
    </dgm:pt>
    <dgm:pt modelId="{C83E9A79-8691-4C11-832D-11A89BA30136}" type="pres">
      <dgm:prSet presAssocID="{6B34647B-54A2-48D8-AECA-E393059C2422}" presName="parTxOnly" presStyleLbl="node1" presStyleIdx="6" presStyleCnt="8">
        <dgm:presLayoutVars>
          <dgm:chMax val="0"/>
          <dgm:chPref val="0"/>
          <dgm:bulletEnabled val="1"/>
        </dgm:presLayoutVars>
      </dgm:prSet>
      <dgm:spPr/>
      <dgm:t>
        <a:bodyPr/>
        <a:lstStyle/>
        <a:p>
          <a:endParaRPr lang="en-US"/>
        </a:p>
      </dgm:t>
    </dgm:pt>
    <dgm:pt modelId="{F619C705-291E-4464-9D1F-0D6F2369C793}" type="pres">
      <dgm:prSet presAssocID="{265EB19C-8483-479D-814B-E52FDE55EE5D}" presName="parTxOnlySpace" presStyleCnt="0"/>
      <dgm:spPr/>
    </dgm:pt>
    <dgm:pt modelId="{1ADAB69F-F623-46B2-8ED4-E36F1C891008}" type="pres">
      <dgm:prSet presAssocID="{B6D1361D-EDFD-4944-995F-2ABD96A4AACE}" presName="parTxOnly" presStyleLbl="node1" presStyleIdx="7" presStyleCnt="8" custScaleX="131700">
        <dgm:presLayoutVars>
          <dgm:chMax val="0"/>
          <dgm:chPref val="0"/>
          <dgm:bulletEnabled val="1"/>
        </dgm:presLayoutVars>
      </dgm:prSet>
      <dgm:spPr/>
      <dgm:t>
        <a:bodyPr/>
        <a:lstStyle/>
        <a:p>
          <a:endParaRPr lang="en-US"/>
        </a:p>
      </dgm:t>
    </dgm:pt>
  </dgm:ptLst>
  <dgm:cxnLst>
    <dgm:cxn modelId="{0F8330FD-68EA-445F-9F50-D53122A8B81A}" type="presOf" srcId="{45991814-94CE-4F19-B024-6D260A2552E9}" destId="{7FB499B9-AB2F-4C2C-A33D-1B0BDA6703F8}"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9BAD4E3E-B589-4FEE-995E-D9A3A04B7F3E}" srcId="{44628DF7-F547-48AC-ACF1-674B06DA0AD1}" destId="{2D80DA12-784D-4F48-873A-9E6592B809EA}" srcOrd="4" destOrd="0" parTransId="{8CF1A9B7-9BCC-4DDB-AC1E-C1D129018533}" sibTransId="{AF704195-5DE2-4283-B643-5B856A27E27E}"/>
    <dgm:cxn modelId="{2C3C5198-142E-44C5-B663-F96B9934B7A3}" type="presOf" srcId="{B6D1361D-EDFD-4944-995F-2ABD96A4AACE}" destId="{1ADAB69F-F623-46B2-8ED4-E36F1C891008}" srcOrd="0" destOrd="0" presId="urn:microsoft.com/office/officeart/2005/8/layout/chevron1"/>
    <dgm:cxn modelId="{0D6A281B-3AA8-489B-9EEA-B6472636552E}" type="presOf" srcId="{2D80DA12-784D-4F48-873A-9E6592B809EA}" destId="{3768B71E-A04F-4A9D-BF6C-7D89E8F69265}" srcOrd="0" destOrd="0" presId="urn:microsoft.com/office/officeart/2005/8/layout/chevron1"/>
    <dgm:cxn modelId="{BA2A738C-E7F6-42E3-ABA9-5CECF318AD05}" srcId="{44628DF7-F547-48AC-ACF1-674B06DA0AD1}" destId="{B6D1361D-EDFD-4944-995F-2ABD96A4AACE}" srcOrd="7" destOrd="0" parTransId="{E1C766F4-BDE7-4833-A104-E32D9284BDD8}" sibTransId="{8CD5C816-4EB5-4AB4-A806-FA6DE4FAB4C9}"/>
    <dgm:cxn modelId="{C7AA2B3F-E16A-40AA-B894-93F226FC8315}" srcId="{44628DF7-F547-48AC-ACF1-674B06DA0AD1}" destId="{83871559-3C68-4D0C-B42F-17CE8E2205CF}" srcOrd="2" destOrd="0" parTransId="{D2237580-B234-4C33-92E4-DE0465D73D8E}" sibTransId="{D354BBD7-8234-4BBD-93B7-08094B16C657}"/>
    <dgm:cxn modelId="{9E6FB372-5093-4CBB-ADFC-1229486A716A}" type="presOf" srcId="{503FD1D2-B169-469F-B62B-292F9A60E46D}" destId="{DCC3D2E3-E19F-4662-81B5-80D59B29E5C6}" srcOrd="0" destOrd="0" presId="urn:microsoft.com/office/officeart/2005/8/layout/chevron1"/>
    <dgm:cxn modelId="{A16F2F5B-2DC2-4C7A-8096-18FD06E58736}" type="presOf" srcId="{0AF0C22C-2A96-429D-BCD8-40A4863DFBB9}" destId="{DC211497-A6F3-4600-8474-E7018FAC3E04}" srcOrd="0" destOrd="0" presId="urn:microsoft.com/office/officeart/2005/8/layout/chevron1"/>
    <dgm:cxn modelId="{3566DC02-63A6-4868-98CB-EBB68088F1BF}" srcId="{44628DF7-F547-48AC-ACF1-674B06DA0AD1}" destId="{0AF0C22C-2A96-429D-BCD8-40A4863DFBB9}" srcOrd="5" destOrd="0" parTransId="{A36537CF-1E2B-4ABA-9313-1EF90AE87780}" sibTransId="{257A8A17-54ED-4856-B519-CA3A01085BC1}"/>
    <dgm:cxn modelId="{AF539560-FDD8-4717-81A4-0E0A5F3ED89C}" srcId="{44628DF7-F547-48AC-ACF1-674B06DA0AD1}" destId="{6B34647B-54A2-48D8-AECA-E393059C2422}" srcOrd="6" destOrd="0" parTransId="{A461331D-4C77-4E45-8FEB-1C887137829B}" sibTransId="{265EB19C-8483-479D-814B-E52FDE55EE5D}"/>
    <dgm:cxn modelId="{59F2D43C-FFB3-4C42-93F9-1F526AF6FBF0}" type="presOf" srcId="{DE596FE1-7E4C-49B0-BDE5-79D719407A57}" destId="{F4DC8BF3-ADB5-4184-868A-833CB48C59E1}" srcOrd="0" destOrd="0" presId="urn:microsoft.com/office/officeart/2005/8/layout/chevron1"/>
    <dgm:cxn modelId="{3CE2243A-235D-4960-AEB6-F1BCAE2339B4}" srcId="{44628DF7-F547-48AC-ACF1-674B06DA0AD1}" destId="{DE596FE1-7E4C-49B0-BDE5-79D719407A57}" srcOrd="1" destOrd="0" parTransId="{9DB92871-DE23-4F64-A1F0-B9C9D5BAB95E}" sibTransId="{7571C2EE-8A96-41D5-9AF7-FE198E82CE74}"/>
    <dgm:cxn modelId="{C4F8639A-D0F9-4A45-A257-863A7FD90856}" type="presOf" srcId="{83871559-3C68-4D0C-B42F-17CE8E2205CF}" destId="{D6E0F598-3E54-4778-B703-B0BD38122997}" srcOrd="0" destOrd="0" presId="urn:microsoft.com/office/officeart/2005/8/layout/chevron1"/>
    <dgm:cxn modelId="{DDBD1C3D-F58A-48EF-848F-D292372998F8}" srcId="{44628DF7-F547-48AC-ACF1-674B06DA0AD1}" destId="{503FD1D2-B169-469F-B62B-292F9A60E46D}" srcOrd="0" destOrd="0" parTransId="{6DAB8316-4B33-4A2F-98B8-4D5469FCEF9A}" sibTransId="{2BF12240-5F8A-4E78-AB29-C02A903C5C02}"/>
    <dgm:cxn modelId="{5FD4D948-7E30-4908-9991-385A0F9A7DF5}" type="presOf" srcId="{6B34647B-54A2-48D8-AECA-E393059C2422}" destId="{C83E9A79-8691-4C11-832D-11A89BA30136}" srcOrd="0" destOrd="0" presId="urn:microsoft.com/office/officeart/2005/8/layout/chevron1"/>
    <dgm:cxn modelId="{E9AE9F35-7EAE-4A28-B98D-AF0876BA3B8D}" srcId="{44628DF7-F547-48AC-ACF1-674B06DA0AD1}" destId="{45991814-94CE-4F19-B024-6D260A2552E9}" srcOrd="3" destOrd="0" parTransId="{C1B2F9B5-7D87-4AD9-9BA1-3DEA1B8A2899}" sibTransId="{1BA9DAA9-E110-478A-AB4B-9405CCCF424F}"/>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E2F7B34A-A310-486F-8FB0-4FC0AC31853D}" type="presParOf" srcId="{0EBF9BC8-090D-4EE8-946E-D95F6E21B076}" destId="{3768B71E-A04F-4A9D-BF6C-7D89E8F69265}" srcOrd="8" destOrd="0" presId="urn:microsoft.com/office/officeart/2005/8/layout/chevron1"/>
    <dgm:cxn modelId="{FA3F2316-D91D-49D9-BEC7-49C8164108AD}" type="presParOf" srcId="{0EBF9BC8-090D-4EE8-946E-D95F6E21B076}" destId="{38CB3148-C97A-41EC-B940-03B37AFE0902}" srcOrd="9" destOrd="0" presId="urn:microsoft.com/office/officeart/2005/8/layout/chevron1"/>
    <dgm:cxn modelId="{4ABF55F3-5087-4EF2-A43F-D63FE87C6710}" type="presParOf" srcId="{0EBF9BC8-090D-4EE8-946E-D95F6E21B076}" destId="{DC211497-A6F3-4600-8474-E7018FAC3E04}" srcOrd="10" destOrd="0" presId="urn:microsoft.com/office/officeart/2005/8/layout/chevron1"/>
    <dgm:cxn modelId="{BB7816A8-9B4E-4521-AA38-3083D38B589C}" type="presParOf" srcId="{0EBF9BC8-090D-4EE8-946E-D95F6E21B076}" destId="{39C661A7-5969-453A-AD1B-7E10FBB0F073}" srcOrd="11" destOrd="0" presId="urn:microsoft.com/office/officeart/2005/8/layout/chevron1"/>
    <dgm:cxn modelId="{8010D785-BCBD-4040-9A30-7489BDE34CCA}" type="presParOf" srcId="{0EBF9BC8-090D-4EE8-946E-D95F6E21B076}" destId="{C83E9A79-8691-4C11-832D-11A89BA30136}" srcOrd="12" destOrd="0" presId="urn:microsoft.com/office/officeart/2005/8/layout/chevron1"/>
    <dgm:cxn modelId="{C572E1D2-68D0-4283-8E46-3FBE925933CF}" type="presParOf" srcId="{0EBF9BC8-090D-4EE8-946E-D95F6E21B076}" destId="{F619C705-291E-4464-9D1F-0D6F2369C793}" srcOrd="13" destOrd="0" presId="urn:microsoft.com/office/officeart/2005/8/layout/chevron1"/>
    <dgm:cxn modelId="{D60569A0-2BE2-47C6-9D69-F29A3271DE9C}" type="presParOf" srcId="{0EBF9BC8-090D-4EE8-946E-D95F6E21B076}" destId="{1ADAB69F-F623-46B2-8ED4-E36F1C891008}"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tx1">
            <a:lumMod val="50000"/>
          </a:schemeClr>
        </a:solidFill>
        <a:ln>
          <a:solidFill>
            <a:schemeClr val="bg2">
              <a:lumMod val="50000"/>
              <a:lumOff val="50000"/>
            </a:schemeClr>
          </a:solidFill>
        </a:ln>
      </dgm:spPr>
      <dgm:t>
        <a:bodyPr/>
        <a:lstStyle/>
        <a:p>
          <a:r>
            <a:rPr lang="en-US" sz="800" b="1" dirty="0" smtClean="0"/>
            <a:t>Introduction</a:t>
          </a:r>
          <a:endParaRPr lang="en-US" sz="8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800" b="1" dirty="0" smtClean="0"/>
            <a:t>Chemical Processes</a:t>
          </a:r>
          <a:endParaRPr lang="en-US" sz="8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800" b="1" dirty="0" smtClean="0"/>
            <a:t>Biological Processes</a:t>
          </a:r>
          <a:endParaRPr lang="en-US" sz="8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2D80DA12-784D-4F48-873A-9E6592B809EA}">
      <dgm:prSet custT="1"/>
      <dgm:spPr>
        <a:solidFill>
          <a:schemeClr val="tx1">
            <a:lumMod val="50000"/>
          </a:schemeClr>
        </a:solidFill>
        <a:ln>
          <a:solidFill>
            <a:schemeClr val="bg2">
              <a:lumMod val="50000"/>
              <a:lumOff val="50000"/>
            </a:schemeClr>
          </a:solidFill>
        </a:ln>
      </dgm:spPr>
      <dgm:t>
        <a:bodyPr/>
        <a:lstStyle/>
        <a:p>
          <a:r>
            <a:rPr lang="en-US" sz="800" b="1" dirty="0" smtClean="0"/>
            <a:t>Sorption Processes</a:t>
          </a:r>
          <a:endParaRPr lang="en-US" sz="800" b="1" dirty="0"/>
        </a:p>
      </dgm:t>
    </dgm:pt>
    <dgm:pt modelId="{8CF1A9B7-9BCC-4DDB-AC1E-C1D129018533}" type="parTrans" cxnId="{9BAD4E3E-B589-4FEE-995E-D9A3A04B7F3E}">
      <dgm:prSet/>
      <dgm:spPr/>
      <dgm:t>
        <a:bodyPr/>
        <a:lstStyle/>
        <a:p>
          <a:endParaRPr lang="en-US"/>
        </a:p>
      </dgm:t>
    </dgm:pt>
    <dgm:pt modelId="{AF704195-5DE2-4283-B643-5B856A27E27E}" type="sibTrans" cxnId="{9BAD4E3E-B589-4FEE-995E-D9A3A04B7F3E}">
      <dgm:prSet/>
      <dgm:spPr/>
      <dgm:t>
        <a:bodyPr/>
        <a:lstStyle/>
        <a:p>
          <a:endParaRPr lang="en-US"/>
        </a:p>
      </dgm:t>
    </dgm:pt>
    <dgm:pt modelId="{6B34647B-54A2-48D8-AECA-E393059C2422}">
      <dgm:prSet custT="1"/>
      <dgm:spPr>
        <a:solidFill>
          <a:schemeClr val="tx1">
            <a:lumMod val="50000"/>
          </a:schemeClr>
        </a:solidFill>
        <a:ln>
          <a:solidFill>
            <a:schemeClr val="bg2">
              <a:lumMod val="50000"/>
              <a:lumOff val="50000"/>
            </a:schemeClr>
          </a:solidFill>
        </a:ln>
      </dgm:spPr>
      <dgm:t>
        <a:bodyPr/>
        <a:lstStyle/>
        <a:p>
          <a:r>
            <a:rPr lang="en-US" sz="800" b="1" dirty="0" smtClean="0"/>
            <a:t>Sludge Treatment</a:t>
          </a:r>
          <a:endParaRPr lang="en-US" sz="800" b="1" dirty="0"/>
        </a:p>
      </dgm:t>
    </dgm:pt>
    <dgm:pt modelId="{A461331D-4C77-4E45-8FEB-1C887137829B}" type="parTrans" cxnId="{AF539560-FDD8-4717-81A4-0E0A5F3ED89C}">
      <dgm:prSet/>
      <dgm:spPr/>
      <dgm:t>
        <a:bodyPr/>
        <a:lstStyle/>
        <a:p>
          <a:endParaRPr lang="en-US"/>
        </a:p>
      </dgm:t>
    </dgm:pt>
    <dgm:pt modelId="{265EB19C-8483-479D-814B-E52FDE55EE5D}" type="sibTrans" cxnId="{AF539560-FDD8-4717-81A4-0E0A5F3ED89C}">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800" b="1" dirty="0" smtClean="0"/>
            <a:t>Physical Processes</a:t>
          </a:r>
          <a:endParaRPr lang="en-US" sz="8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0AF0C22C-2A96-429D-BCD8-40A4863DFBB9}">
      <dgm:prSet custT="1"/>
      <dgm:spPr>
        <a:solidFill>
          <a:schemeClr val="tx1">
            <a:lumMod val="50000"/>
          </a:schemeClr>
        </a:solidFill>
        <a:ln>
          <a:solidFill>
            <a:schemeClr val="bg2">
              <a:lumMod val="50000"/>
              <a:lumOff val="50000"/>
            </a:schemeClr>
          </a:solidFill>
        </a:ln>
      </dgm:spPr>
      <dgm:t>
        <a:bodyPr/>
        <a:lstStyle/>
        <a:p>
          <a:r>
            <a:rPr lang="en-US" sz="800" b="1" dirty="0" smtClean="0"/>
            <a:t>Membrane Processes</a:t>
          </a:r>
          <a:endParaRPr lang="en-US" sz="800" b="1" dirty="0"/>
        </a:p>
      </dgm:t>
    </dgm:pt>
    <dgm:pt modelId="{A36537CF-1E2B-4ABA-9313-1EF90AE87780}" type="parTrans" cxnId="{3566DC02-63A6-4868-98CB-EBB68088F1BF}">
      <dgm:prSet/>
      <dgm:spPr/>
      <dgm:t>
        <a:bodyPr/>
        <a:lstStyle/>
        <a:p>
          <a:endParaRPr lang="en-US"/>
        </a:p>
      </dgm:t>
    </dgm:pt>
    <dgm:pt modelId="{257A8A17-54ED-4856-B519-CA3A01085BC1}" type="sibTrans" cxnId="{3566DC02-63A6-4868-98CB-EBB68088F1BF}">
      <dgm:prSet/>
      <dgm:spPr/>
      <dgm:t>
        <a:bodyPr/>
        <a:lstStyle/>
        <a:p>
          <a:endParaRPr lang="en-US"/>
        </a:p>
      </dgm:t>
    </dgm:pt>
    <dgm:pt modelId="{B6D1361D-EDFD-4944-995F-2ABD96A4AACE}">
      <dgm:prSet custT="1"/>
      <dgm:spPr>
        <a:solidFill>
          <a:schemeClr val="bg2">
            <a:lumMod val="50000"/>
            <a:lumOff val="50000"/>
          </a:schemeClr>
        </a:solidFill>
        <a:ln>
          <a:solidFill>
            <a:schemeClr val="bg2">
              <a:lumMod val="50000"/>
              <a:lumOff val="50000"/>
            </a:schemeClr>
          </a:solidFill>
        </a:ln>
      </dgm:spPr>
      <dgm:t>
        <a:bodyPr/>
        <a:lstStyle/>
        <a:p>
          <a:r>
            <a:rPr lang="en-US" sz="800" b="1" dirty="0" smtClean="0"/>
            <a:t>Odor Management</a:t>
          </a:r>
          <a:endParaRPr lang="en-US" sz="800" b="1" dirty="0"/>
        </a:p>
      </dgm:t>
    </dgm:pt>
    <dgm:pt modelId="{E1C766F4-BDE7-4833-A104-E32D9284BDD8}" type="parTrans" cxnId="{BA2A738C-E7F6-42E3-ABA9-5CECF318AD05}">
      <dgm:prSet/>
      <dgm:spPr/>
      <dgm:t>
        <a:bodyPr/>
        <a:lstStyle/>
        <a:p>
          <a:endParaRPr lang="en-US"/>
        </a:p>
      </dgm:t>
    </dgm:pt>
    <dgm:pt modelId="{8CD5C816-4EB5-4AB4-A806-FA6DE4FAB4C9}" type="sibTrans" cxnId="{BA2A738C-E7F6-42E3-ABA9-5CECF318AD0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8"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8">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8">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8">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3768B71E-A04F-4A9D-BF6C-7D89E8F69265}" type="pres">
      <dgm:prSet presAssocID="{2D80DA12-784D-4F48-873A-9E6592B809EA}" presName="parTxOnly" presStyleLbl="node1" presStyleIdx="4" presStyleCnt="8">
        <dgm:presLayoutVars>
          <dgm:chMax val="0"/>
          <dgm:chPref val="0"/>
          <dgm:bulletEnabled val="1"/>
        </dgm:presLayoutVars>
      </dgm:prSet>
      <dgm:spPr/>
      <dgm:t>
        <a:bodyPr/>
        <a:lstStyle/>
        <a:p>
          <a:endParaRPr lang="en-US"/>
        </a:p>
      </dgm:t>
    </dgm:pt>
    <dgm:pt modelId="{38CB3148-C97A-41EC-B940-03B37AFE0902}" type="pres">
      <dgm:prSet presAssocID="{AF704195-5DE2-4283-B643-5B856A27E27E}" presName="parTxOnlySpace" presStyleCnt="0"/>
      <dgm:spPr/>
    </dgm:pt>
    <dgm:pt modelId="{DC211497-A6F3-4600-8474-E7018FAC3E04}" type="pres">
      <dgm:prSet presAssocID="{0AF0C22C-2A96-429D-BCD8-40A4863DFBB9}" presName="parTxOnly" presStyleLbl="node1" presStyleIdx="5" presStyleCnt="8">
        <dgm:presLayoutVars>
          <dgm:chMax val="0"/>
          <dgm:chPref val="0"/>
          <dgm:bulletEnabled val="1"/>
        </dgm:presLayoutVars>
      </dgm:prSet>
      <dgm:spPr/>
      <dgm:t>
        <a:bodyPr/>
        <a:lstStyle/>
        <a:p>
          <a:endParaRPr lang="en-US"/>
        </a:p>
      </dgm:t>
    </dgm:pt>
    <dgm:pt modelId="{39C661A7-5969-453A-AD1B-7E10FBB0F073}" type="pres">
      <dgm:prSet presAssocID="{257A8A17-54ED-4856-B519-CA3A01085BC1}" presName="parTxOnlySpace" presStyleCnt="0"/>
      <dgm:spPr/>
    </dgm:pt>
    <dgm:pt modelId="{C83E9A79-8691-4C11-832D-11A89BA30136}" type="pres">
      <dgm:prSet presAssocID="{6B34647B-54A2-48D8-AECA-E393059C2422}" presName="parTxOnly" presStyleLbl="node1" presStyleIdx="6" presStyleCnt="8">
        <dgm:presLayoutVars>
          <dgm:chMax val="0"/>
          <dgm:chPref val="0"/>
          <dgm:bulletEnabled val="1"/>
        </dgm:presLayoutVars>
      </dgm:prSet>
      <dgm:spPr/>
      <dgm:t>
        <a:bodyPr/>
        <a:lstStyle/>
        <a:p>
          <a:endParaRPr lang="en-US"/>
        </a:p>
      </dgm:t>
    </dgm:pt>
    <dgm:pt modelId="{F619C705-291E-4464-9D1F-0D6F2369C793}" type="pres">
      <dgm:prSet presAssocID="{265EB19C-8483-479D-814B-E52FDE55EE5D}" presName="parTxOnlySpace" presStyleCnt="0"/>
      <dgm:spPr/>
    </dgm:pt>
    <dgm:pt modelId="{1ADAB69F-F623-46B2-8ED4-E36F1C891008}" type="pres">
      <dgm:prSet presAssocID="{B6D1361D-EDFD-4944-995F-2ABD96A4AACE}" presName="parTxOnly" presStyleLbl="node1" presStyleIdx="7" presStyleCnt="8" custScaleX="131700">
        <dgm:presLayoutVars>
          <dgm:chMax val="0"/>
          <dgm:chPref val="0"/>
          <dgm:bulletEnabled val="1"/>
        </dgm:presLayoutVars>
      </dgm:prSet>
      <dgm:spPr/>
      <dgm:t>
        <a:bodyPr/>
        <a:lstStyle/>
        <a:p>
          <a:endParaRPr lang="en-US"/>
        </a:p>
      </dgm:t>
    </dgm:pt>
  </dgm:ptLst>
  <dgm:cxnLst>
    <dgm:cxn modelId="{0F8330FD-68EA-445F-9F50-D53122A8B81A}" type="presOf" srcId="{45991814-94CE-4F19-B024-6D260A2552E9}" destId="{7FB499B9-AB2F-4C2C-A33D-1B0BDA6703F8}"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9BAD4E3E-B589-4FEE-995E-D9A3A04B7F3E}" srcId="{44628DF7-F547-48AC-ACF1-674B06DA0AD1}" destId="{2D80DA12-784D-4F48-873A-9E6592B809EA}" srcOrd="4" destOrd="0" parTransId="{8CF1A9B7-9BCC-4DDB-AC1E-C1D129018533}" sibTransId="{AF704195-5DE2-4283-B643-5B856A27E27E}"/>
    <dgm:cxn modelId="{2C3C5198-142E-44C5-B663-F96B9934B7A3}" type="presOf" srcId="{B6D1361D-EDFD-4944-995F-2ABD96A4AACE}" destId="{1ADAB69F-F623-46B2-8ED4-E36F1C891008}" srcOrd="0" destOrd="0" presId="urn:microsoft.com/office/officeart/2005/8/layout/chevron1"/>
    <dgm:cxn modelId="{0D6A281B-3AA8-489B-9EEA-B6472636552E}" type="presOf" srcId="{2D80DA12-784D-4F48-873A-9E6592B809EA}" destId="{3768B71E-A04F-4A9D-BF6C-7D89E8F69265}" srcOrd="0" destOrd="0" presId="urn:microsoft.com/office/officeart/2005/8/layout/chevron1"/>
    <dgm:cxn modelId="{BA2A738C-E7F6-42E3-ABA9-5CECF318AD05}" srcId="{44628DF7-F547-48AC-ACF1-674B06DA0AD1}" destId="{B6D1361D-EDFD-4944-995F-2ABD96A4AACE}" srcOrd="7" destOrd="0" parTransId="{E1C766F4-BDE7-4833-A104-E32D9284BDD8}" sibTransId="{8CD5C816-4EB5-4AB4-A806-FA6DE4FAB4C9}"/>
    <dgm:cxn modelId="{C7AA2B3F-E16A-40AA-B894-93F226FC8315}" srcId="{44628DF7-F547-48AC-ACF1-674B06DA0AD1}" destId="{83871559-3C68-4D0C-B42F-17CE8E2205CF}" srcOrd="2" destOrd="0" parTransId="{D2237580-B234-4C33-92E4-DE0465D73D8E}" sibTransId="{D354BBD7-8234-4BBD-93B7-08094B16C657}"/>
    <dgm:cxn modelId="{9E6FB372-5093-4CBB-ADFC-1229486A716A}" type="presOf" srcId="{503FD1D2-B169-469F-B62B-292F9A60E46D}" destId="{DCC3D2E3-E19F-4662-81B5-80D59B29E5C6}" srcOrd="0" destOrd="0" presId="urn:microsoft.com/office/officeart/2005/8/layout/chevron1"/>
    <dgm:cxn modelId="{A16F2F5B-2DC2-4C7A-8096-18FD06E58736}" type="presOf" srcId="{0AF0C22C-2A96-429D-BCD8-40A4863DFBB9}" destId="{DC211497-A6F3-4600-8474-E7018FAC3E04}" srcOrd="0" destOrd="0" presId="urn:microsoft.com/office/officeart/2005/8/layout/chevron1"/>
    <dgm:cxn modelId="{3566DC02-63A6-4868-98CB-EBB68088F1BF}" srcId="{44628DF7-F547-48AC-ACF1-674B06DA0AD1}" destId="{0AF0C22C-2A96-429D-BCD8-40A4863DFBB9}" srcOrd="5" destOrd="0" parTransId="{A36537CF-1E2B-4ABA-9313-1EF90AE87780}" sibTransId="{257A8A17-54ED-4856-B519-CA3A01085BC1}"/>
    <dgm:cxn modelId="{AF539560-FDD8-4717-81A4-0E0A5F3ED89C}" srcId="{44628DF7-F547-48AC-ACF1-674B06DA0AD1}" destId="{6B34647B-54A2-48D8-AECA-E393059C2422}" srcOrd="6" destOrd="0" parTransId="{A461331D-4C77-4E45-8FEB-1C887137829B}" sibTransId="{265EB19C-8483-479D-814B-E52FDE55EE5D}"/>
    <dgm:cxn modelId="{59F2D43C-FFB3-4C42-93F9-1F526AF6FBF0}" type="presOf" srcId="{DE596FE1-7E4C-49B0-BDE5-79D719407A57}" destId="{F4DC8BF3-ADB5-4184-868A-833CB48C59E1}" srcOrd="0" destOrd="0" presId="urn:microsoft.com/office/officeart/2005/8/layout/chevron1"/>
    <dgm:cxn modelId="{3CE2243A-235D-4960-AEB6-F1BCAE2339B4}" srcId="{44628DF7-F547-48AC-ACF1-674B06DA0AD1}" destId="{DE596FE1-7E4C-49B0-BDE5-79D719407A57}" srcOrd="1" destOrd="0" parTransId="{9DB92871-DE23-4F64-A1F0-B9C9D5BAB95E}" sibTransId="{7571C2EE-8A96-41D5-9AF7-FE198E82CE74}"/>
    <dgm:cxn modelId="{C4F8639A-D0F9-4A45-A257-863A7FD90856}" type="presOf" srcId="{83871559-3C68-4D0C-B42F-17CE8E2205CF}" destId="{D6E0F598-3E54-4778-B703-B0BD38122997}" srcOrd="0" destOrd="0" presId="urn:microsoft.com/office/officeart/2005/8/layout/chevron1"/>
    <dgm:cxn modelId="{DDBD1C3D-F58A-48EF-848F-D292372998F8}" srcId="{44628DF7-F547-48AC-ACF1-674B06DA0AD1}" destId="{503FD1D2-B169-469F-B62B-292F9A60E46D}" srcOrd="0" destOrd="0" parTransId="{6DAB8316-4B33-4A2F-98B8-4D5469FCEF9A}" sibTransId="{2BF12240-5F8A-4E78-AB29-C02A903C5C02}"/>
    <dgm:cxn modelId="{5FD4D948-7E30-4908-9991-385A0F9A7DF5}" type="presOf" srcId="{6B34647B-54A2-48D8-AECA-E393059C2422}" destId="{C83E9A79-8691-4C11-832D-11A89BA30136}" srcOrd="0" destOrd="0" presId="urn:microsoft.com/office/officeart/2005/8/layout/chevron1"/>
    <dgm:cxn modelId="{E9AE9F35-7EAE-4A28-B98D-AF0876BA3B8D}" srcId="{44628DF7-F547-48AC-ACF1-674B06DA0AD1}" destId="{45991814-94CE-4F19-B024-6D260A2552E9}" srcOrd="3" destOrd="0" parTransId="{C1B2F9B5-7D87-4AD9-9BA1-3DEA1B8A2899}" sibTransId="{1BA9DAA9-E110-478A-AB4B-9405CCCF424F}"/>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E2F7B34A-A310-486F-8FB0-4FC0AC31853D}" type="presParOf" srcId="{0EBF9BC8-090D-4EE8-946E-D95F6E21B076}" destId="{3768B71E-A04F-4A9D-BF6C-7D89E8F69265}" srcOrd="8" destOrd="0" presId="urn:microsoft.com/office/officeart/2005/8/layout/chevron1"/>
    <dgm:cxn modelId="{FA3F2316-D91D-49D9-BEC7-49C8164108AD}" type="presParOf" srcId="{0EBF9BC8-090D-4EE8-946E-D95F6E21B076}" destId="{38CB3148-C97A-41EC-B940-03B37AFE0902}" srcOrd="9" destOrd="0" presId="urn:microsoft.com/office/officeart/2005/8/layout/chevron1"/>
    <dgm:cxn modelId="{4ABF55F3-5087-4EF2-A43F-D63FE87C6710}" type="presParOf" srcId="{0EBF9BC8-090D-4EE8-946E-D95F6E21B076}" destId="{DC211497-A6F3-4600-8474-E7018FAC3E04}" srcOrd="10" destOrd="0" presId="urn:microsoft.com/office/officeart/2005/8/layout/chevron1"/>
    <dgm:cxn modelId="{BB7816A8-9B4E-4521-AA38-3083D38B589C}" type="presParOf" srcId="{0EBF9BC8-090D-4EE8-946E-D95F6E21B076}" destId="{39C661A7-5969-453A-AD1B-7E10FBB0F073}" srcOrd="11" destOrd="0" presId="urn:microsoft.com/office/officeart/2005/8/layout/chevron1"/>
    <dgm:cxn modelId="{8010D785-BCBD-4040-9A30-7489BDE34CCA}" type="presParOf" srcId="{0EBF9BC8-090D-4EE8-946E-D95F6E21B076}" destId="{C83E9A79-8691-4C11-832D-11A89BA30136}" srcOrd="12" destOrd="0" presId="urn:microsoft.com/office/officeart/2005/8/layout/chevron1"/>
    <dgm:cxn modelId="{C572E1D2-68D0-4283-8E46-3FBE925933CF}" type="presParOf" srcId="{0EBF9BC8-090D-4EE8-946E-D95F6E21B076}" destId="{F619C705-291E-4464-9D1F-0D6F2369C793}" srcOrd="13" destOrd="0" presId="urn:microsoft.com/office/officeart/2005/8/layout/chevron1"/>
    <dgm:cxn modelId="{D60569A0-2BE2-47C6-9D69-F29A3271DE9C}" type="presParOf" srcId="{0EBF9BC8-090D-4EE8-946E-D95F6E21B076}" destId="{1ADAB69F-F623-46B2-8ED4-E36F1C891008}"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628DF7-F547-48AC-ACF1-674B06DA0AD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503FD1D2-B169-469F-B62B-292F9A60E46D}">
      <dgm:prSet phldrT="[Text]" custT="1"/>
      <dgm:spPr>
        <a:solidFill>
          <a:schemeClr val="bg2">
            <a:lumMod val="50000"/>
            <a:lumOff val="50000"/>
          </a:schemeClr>
        </a:solidFill>
        <a:ln>
          <a:solidFill>
            <a:schemeClr val="bg2">
              <a:lumMod val="50000"/>
              <a:lumOff val="50000"/>
            </a:schemeClr>
          </a:solidFill>
        </a:ln>
      </dgm:spPr>
      <dgm:t>
        <a:bodyPr/>
        <a:lstStyle/>
        <a:p>
          <a:r>
            <a:rPr lang="en-US" sz="1100" b="1" dirty="0" smtClean="0"/>
            <a:t>OG&amp;P</a:t>
          </a:r>
          <a:endParaRPr lang="en-US" sz="1100" b="1" dirty="0"/>
        </a:p>
      </dgm:t>
    </dgm:pt>
    <dgm:pt modelId="{6DAB8316-4B33-4A2F-98B8-4D5469FCEF9A}" type="parTrans" cxnId="{DDBD1C3D-F58A-48EF-848F-D292372998F8}">
      <dgm:prSet/>
      <dgm:spPr/>
      <dgm:t>
        <a:bodyPr/>
        <a:lstStyle/>
        <a:p>
          <a:endParaRPr lang="en-US"/>
        </a:p>
      </dgm:t>
    </dgm:pt>
    <dgm:pt modelId="{2BF12240-5F8A-4E78-AB29-C02A903C5C02}" type="sibTrans" cxnId="{DDBD1C3D-F58A-48EF-848F-D292372998F8}">
      <dgm:prSet/>
      <dgm:spPr/>
      <dgm:t>
        <a:bodyPr/>
        <a:lstStyle/>
        <a:p>
          <a:endParaRPr lang="en-US"/>
        </a:p>
      </dgm:t>
    </dgm:pt>
    <dgm:pt modelId="{83871559-3C68-4D0C-B42F-17CE8E2205CF}">
      <dgm:prSet phldrT="[Text]" custT="1"/>
      <dgm:spPr>
        <a:solidFill>
          <a:schemeClr val="tx1">
            <a:lumMod val="50000"/>
          </a:schemeClr>
        </a:solidFill>
        <a:ln>
          <a:solidFill>
            <a:schemeClr val="bg2">
              <a:lumMod val="50000"/>
              <a:lumOff val="50000"/>
            </a:schemeClr>
          </a:solidFill>
        </a:ln>
      </dgm:spPr>
      <dgm:t>
        <a:bodyPr/>
        <a:lstStyle/>
        <a:p>
          <a:r>
            <a:rPr lang="en-US" sz="1100" b="1" dirty="0" smtClean="0"/>
            <a:t>Food Industry</a:t>
          </a:r>
          <a:endParaRPr lang="en-US" sz="1100" b="1" dirty="0"/>
        </a:p>
      </dgm:t>
    </dgm:pt>
    <dgm:pt modelId="{D2237580-B234-4C33-92E4-DE0465D73D8E}" type="parTrans" cxnId="{C7AA2B3F-E16A-40AA-B894-93F226FC8315}">
      <dgm:prSet/>
      <dgm:spPr/>
      <dgm:t>
        <a:bodyPr/>
        <a:lstStyle/>
        <a:p>
          <a:endParaRPr lang="en-US"/>
        </a:p>
      </dgm:t>
    </dgm:pt>
    <dgm:pt modelId="{D354BBD7-8234-4BBD-93B7-08094B16C657}" type="sibTrans" cxnId="{C7AA2B3F-E16A-40AA-B894-93F226FC8315}">
      <dgm:prSet/>
      <dgm:spPr/>
      <dgm:t>
        <a:bodyPr/>
        <a:lstStyle/>
        <a:p>
          <a:endParaRPr lang="en-US"/>
        </a:p>
      </dgm:t>
    </dgm:pt>
    <dgm:pt modelId="{45991814-94CE-4F19-B024-6D260A2552E9}">
      <dgm:prSet phldrT="[Text]" custT="1"/>
      <dgm:spPr>
        <a:solidFill>
          <a:schemeClr val="tx1">
            <a:lumMod val="50000"/>
          </a:schemeClr>
        </a:solidFill>
        <a:ln>
          <a:solidFill>
            <a:schemeClr val="bg2">
              <a:lumMod val="50000"/>
              <a:lumOff val="50000"/>
            </a:schemeClr>
          </a:solidFill>
        </a:ln>
      </dgm:spPr>
      <dgm:t>
        <a:bodyPr/>
        <a:lstStyle/>
        <a:p>
          <a:r>
            <a:rPr lang="en-US" sz="1100" b="1" dirty="0" smtClean="0"/>
            <a:t>Paper Industry</a:t>
          </a:r>
          <a:endParaRPr lang="en-US" sz="1100" b="1" dirty="0"/>
        </a:p>
      </dgm:t>
    </dgm:pt>
    <dgm:pt modelId="{C1B2F9B5-7D87-4AD9-9BA1-3DEA1B8A2899}" type="parTrans" cxnId="{E9AE9F35-7EAE-4A28-B98D-AF0876BA3B8D}">
      <dgm:prSet/>
      <dgm:spPr/>
      <dgm:t>
        <a:bodyPr/>
        <a:lstStyle/>
        <a:p>
          <a:endParaRPr lang="en-US"/>
        </a:p>
      </dgm:t>
    </dgm:pt>
    <dgm:pt modelId="{1BA9DAA9-E110-478A-AB4B-9405CCCF424F}" type="sibTrans" cxnId="{E9AE9F35-7EAE-4A28-B98D-AF0876BA3B8D}">
      <dgm:prSet/>
      <dgm:spPr/>
      <dgm:t>
        <a:bodyPr/>
        <a:lstStyle/>
        <a:p>
          <a:endParaRPr lang="en-US"/>
        </a:p>
      </dgm:t>
    </dgm:pt>
    <dgm:pt modelId="{DE596FE1-7E4C-49B0-BDE5-79D719407A57}">
      <dgm:prSet phldrT="[Text]" custT="1"/>
      <dgm:spPr>
        <a:solidFill>
          <a:schemeClr val="tx1">
            <a:lumMod val="50000"/>
          </a:schemeClr>
        </a:solidFill>
        <a:ln>
          <a:solidFill>
            <a:schemeClr val="bg2">
              <a:lumMod val="50000"/>
              <a:lumOff val="50000"/>
            </a:schemeClr>
          </a:solidFill>
        </a:ln>
      </dgm:spPr>
      <dgm:t>
        <a:bodyPr/>
        <a:lstStyle/>
        <a:p>
          <a:r>
            <a:rPr lang="en-US" sz="1100" b="1" dirty="0" smtClean="0"/>
            <a:t>Electroplating Industry</a:t>
          </a:r>
          <a:endParaRPr lang="en-US" sz="1100" b="1" dirty="0"/>
        </a:p>
      </dgm:t>
    </dgm:pt>
    <dgm:pt modelId="{9DB92871-DE23-4F64-A1F0-B9C9D5BAB95E}" type="parTrans" cxnId="{3CE2243A-235D-4960-AEB6-F1BCAE2339B4}">
      <dgm:prSet/>
      <dgm:spPr/>
      <dgm:t>
        <a:bodyPr/>
        <a:lstStyle/>
        <a:p>
          <a:endParaRPr lang="en-US"/>
        </a:p>
      </dgm:t>
    </dgm:pt>
    <dgm:pt modelId="{7571C2EE-8A96-41D5-9AF7-FE198E82CE74}" type="sibTrans" cxnId="{3CE2243A-235D-4960-AEB6-F1BCAE2339B4}">
      <dgm:prSet/>
      <dgm:spPr/>
      <dgm:t>
        <a:bodyPr/>
        <a:lstStyle/>
        <a:p>
          <a:endParaRPr lang="en-US"/>
        </a:p>
      </dgm:t>
    </dgm:pt>
    <dgm:pt modelId="{76C7FBD1-9BA8-4C64-8A10-53F2267698F3}">
      <dgm:prSet phldrT="[Text]" custT="1"/>
      <dgm:spPr>
        <a:solidFill>
          <a:schemeClr val="tx1">
            <a:lumMod val="50000"/>
          </a:schemeClr>
        </a:solidFill>
        <a:ln>
          <a:solidFill>
            <a:schemeClr val="bg2">
              <a:lumMod val="50000"/>
              <a:lumOff val="50000"/>
            </a:schemeClr>
          </a:solidFill>
        </a:ln>
      </dgm:spPr>
      <dgm:t>
        <a:bodyPr/>
        <a:lstStyle/>
        <a:p>
          <a:r>
            <a:rPr lang="en-US" sz="1100" b="1" dirty="0" smtClean="0"/>
            <a:t>Laboratories</a:t>
          </a:r>
          <a:endParaRPr lang="en-US" sz="1100" b="1" dirty="0"/>
        </a:p>
      </dgm:t>
    </dgm:pt>
    <dgm:pt modelId="{492698FC-701B-43D7-9EC0-3CA403B2FD42}" type="parTrans" cxnId="{67FCEC78-99F4-462D-9306-D7A717E15615}">
      <dgm:prSet/>
      <dgm:spPr/>
      <dgm:t>
        <a:bodyPr/>
        <a:lstStyle/>
        <a:p>
          <a:endParaRPr lang="en-US"/>
        </a:p>
      </dgm:t>
    </dgm:pt>
    <dgm:pt modelId="{34F830C8-9ECE-48F3-8AC8-20189DEF824D}" type="sibTrans" cxnId="{67FCEC78-99F4-462D-9306-D7A717E15615}">
      <dgm:prSet/>
      <dgm:spPr/>
      <dgm:t>
        <a:bodyPr/>
        <a:lstStyle/>
        <a:p>
          <a:endParaRPr lang="en-US"/>
        </a:p>
      </dgm:t>
    </dgm:pt>
    <dgm:pt modelId="{0EBF9BC8-090D-4EE8-946E-D95F6E21B076}" type="pres">
      <dgm:prSet presAssocID="{44628DF7-F547-48AC-ACF1-674B06DA0AD1}" presName="Name0" presStyleCnt="0">
        <dgm:presLayoutVars>
          <dgm:dir/>
          <dgm:animLvl val="lvl"/>
          <dgm:resizeHandles val="exact"/>
        </dgm:presLayoutVars>
      </dgm:prSet>
      <dgm:spPr/>
      <dgm:t>
        <a:bodyPr/>
        <a:lstStyle/>
        <a:p>
          <a:endParaRPr lang="en-US"/>
        </a:p>
      </dgm:t>
    </dgm:pt>
    <dgm:pt modelId="{DCC3D2E3-E19F-4662-81B5-80D59B29E5C6}" type="pres">
      <dgm:prSet presAssocID="{503FD1D2-B169-469F-B62B-292F9A60E46D}" presName="parTxOnly" presStyleLbl="node1" presStyleIdx="0" presStyleCnt="5" custScaleX="119833">
        <dgm:presLayoutVars>
          <dgm:chMax val="0"/>
          <dgm:chPref val="0"/>
          <dgm:bulletEnabled val="1"/>
        </dgm:presLayoutVars>
      </dgm:prSet>
      <dgm:spPr/>
      <dgm:t>
        <a:bodyPr/>
        <a:lstStyle/>
        <a:p>
          <a:endParaRPr lang="en-US"/>
        </a:p>
      </dgm:t>
    </dgm:pt>
    <dgm:pt modelId="{ADFB7C62-833C-401A-B624-C9CF2DF5535A}" type="pres">
      <dgm:prSet presAssocID="{2BF12240-5F8A-4E78-AB29-C02A903C5C02}" presName="parTxOnlySpace" presStyleCnt="0"/>
      <dgm:spPr/>
    </dgm:pt>
    <dgm:pt modelId="{F4DC8BF3-ADB5-4184-868A-833CB48C59E1}" type="pres">
      <dgm:prSet presAssocID="{DE596FE1-7E4C-49B0-BDE5-79D719407A57}" presName="parTxOnly" presStyleLbl="node1" presStyleIdx="1" presStyleCnt="5" custScaleX="128800">
        <dgm:presLayoutVars>
          <dgm:chMax val="0"/>
          <dgm:chPref val="0"/>
          <dgm:bulletEnabled val="1"/>
        </dgm:presLayoutVars>
      </dgm:prSet>
      <dgm:spPr/>
      <dgm:t>
        <a:bodyPr/>
        <a:lstStyle/>
        <a:p>
          <a:endParaRPr lang="en-US"/>
        </a:p>
      </dgm:t>
    </dgm:pt>
    <dgm:pt modelId="{60EC0B0A-67FD-4CAA-A991-B8AEF9D03298}" type="pres">
      <dgm:prSet presAssocID="{7571C2EE-8A96-41D5-9AF7-FE198E82CE74}" presName="parTxOnlySpace" presStyleCnt="0"/>
      <dgm:spPr/>
    </dgm:pt>
    <dgm:pt modelId="{D6E0F598-3E54-4778-B703-B0BD38122997}" type="pres">
      <dgm:prSet presAssocID="{83871559-3C68-4D0C-B42F-17CE8E2205CF}" presName="parTxOnly" presStyleLbl="node1" presStyleIdx="2" presStyleCnt="5">
        <dgm:presLayoutVars>
          <dgm:chMax val="0"/>
          <dgm:chPref val="0"/>
          <dgm:bulletEnabled val="1"/>
        </dgm:presLayoutVars>
      </dgm:prSet>
      <dgm:spPr/>
      <dgm:t>
        <a:bodyPr/>
        <a:lstStyle/>
        <a:p>
          <a:endParaRPr lang="en-US"/>
        </a:p>
      </dgm:t>
    </dgm:pt>
    <dgm:pt modelId="{63CDE83A-4203-4524-A9AA-CF0A78DD2A01}" type="pres">
      <dgm:prSet presAssocID="{D354BBD7-8234-4BBD-93B7-08094B16C657}" presName="parTxOnlySpace" presStyleCnt="0"/>
      <dgm:spPr/>
    </dgm:pt>
    <dgm:pt modelId="{7FB499B9-AB2F-4C2C-A33D-1B0BDA6703F8}" type="pres">
      <dgm:prSet presAssocID="{45991814-94CE-4F19-B024-6D260A2552E9}" presName="parTxOnly" presStyleLbl="node1" presStyleIdx="3" presStyleCnt="5">
        <dgm:presLayoutVars>
          <dgm:chMax val="0"/>
          <dgm:chPref val="0"/>
          <dgm:bulletEnabled val="1"/>
        </dgm:presLayoutVars>
      </dgm:prSet>
      <dgm:spPr/>
      <dgm:t>
        <a:bodyPr/>
        <a:lstStyle/>
        <a:p>
          <a:endParaRPr lang="en-US"/>
        </a:p>
      </dgm:t>
    </dgm:pt>
    <dgm:pt modelId="{77ECBB40-F558-4282-9153-8EEF4131D2A5}" type="pres">
      <dgm:prSet presAssocID="{1BA9DAA9-E110-478A-AB4B-9405CCCF424F}" presName="parTxOnlySpace" presStyleCnt="0"/>
      <dgm:spPr/>
    </dgm:pt>
    <dgm:pt modelId="{A411F7B0-70E4-403F-9987-BEFE97E310C3}" type="pres">
      <dgm:prSet presAssocID="{76C7FBD1-9BA8-4C64-8A10-53F2267698F3}" presName="parTxOnly" presStyleLbl="node1" presStyleIdx="4" presStyleCnt="5" custLinFactNeighborX="51360">
        <dgm:presLayoutVars>
          <dgm:chMax val="0"/>
          <dgm:chPref val="0"/>
          <dgm:bulletEnabled val="1"/>
        </dgm:presLayoutVars>
      </dgm:prSet>
      <dgm:spPr/>
      <dgm:t>
        <a:bodyPr/>
        <a:lstStyle/>
        <a:p>
          <a:endParaRPr lang="en-US"/>
        </a:p>
      </dgm:t>
    </dgm:pt>
  </dgm:ptLst>
  <dgm:cxnLst>
    <dgm:cxn modelId="{3CE2243A-235D-4960-AEB6-F1BCAE2339B4}" srcId="{44628DF7-F547-48AC-ACF1-674B06DA0AD1}" destId="{DE596FE1-7E4C-49B0-BDE5-79D719407A57}" srcOrd="1" destOrd="0" parTransId="{9DB92871-DE23-4F64-A1F0-B9C9D5BAB95E}" sibTransId="{7571C2EE-8A96-41D5-9AF7-FE198E82CE74}"/>
    <dgm:cxn modelId="{E9AE9F35-7EAE-4A28-B98D-AF0876BA3B8D}" srcId="{44628DF7-F547-48AC-ACF1-674B06DA0AD1}" destId="{45991814-94CE-4F19-B024-6D260A2552E9}" srcOrd="3" destOrd="0" parTransId="{C1B2F9B5-7D87-4AD9-9BA1-3DEA1B8A2899}" sibTransId="{1BA9DAA9-E110-478A-AB4B-9405CCCF424F}"/>
    <dgm:cxn modelId="{C4F8639A-D0F9-4A45-A257-863A7FD90856}" type="presOf" srcId="{83871559-3C68-4D0C-B42F-17CE8E2205CF}" destId="{D6E0F598-3E54-4778-B703-B0BD38122997}" srcOrd="0" destOrd="0" presId="urn:microsoft.com/office/officeart/2005/8/layout/chevron1"/>
    <dgm:cxn modelId="{AB86B7D4-107B-4905-B3D6-949319BBE797}" type="presOf" srcId="{44628DF7-F547-48AC-ACF1-674B06DA0AD1}" destId="{0EBF9BC8-090D-4EE8-946E-D95F6E21B076}" srcOrd="0" destOrd="0" presId="urn:microsoft.com/office/officeart/2005/8/layout/chevron1"/>
    <dgm:cxn modelId="{BF1C86A4-F007-48F5-A6CF-16318C6FA60A}" type="presOf" srcId="{76C7FBD1-9BA8-4C64-8A10-53F2267698F3}" destId="{A411F7B0-70E4-403F-9987-BEFE97E310C3}" srcOrd="0" destOrd="0" presId="urn:microsoft.com/office/officeart/2005/8/layout/chevron1"/>
    <dgm:cxn modelId="{59F2D43C-FFB3-4C42-93F9-1F526AF6FBF0}" type="presOf" srcId="{DE596FE1-7E4C-49B0-BDE5-79D719407A57}" destId="{F4DC8BF3-ADB5-4184-868A-833CB48C59E1}" srcOrd="0" destOrd="0" presId="urn:microsoft.com/office/officeart/2005/8/layout/chevron1"/>
    <dgm:cxn modelId="{C7AA2B3F-E16A-40AA-B894-93F226FC8315}" srcId="{44628DF7-F547-48AC-ACF1-674B06DA0AD1}" destId="{83871559-3C68-4D0C-B42F-17CE8E2205CF}" srcOrd="2" destOrd="0" parTransId="{D2237580-B234-4C33-92E4-DE0465D73D8E}" sibTransId="{D354BBD7-8234-4BBD-93B7-08094B16C657}"/>
    <dgm:cxn modelId="{DDBD1C3D-F58A-48EF-848F-D292372998F8}" srcId="{44628DF7-F547-48AC-ACF1-674B06DA0AD1}" destId="{503FD1D2-B169-469F-B62B-292F9A60E46D}" srcOrd="0" destOrd="0" parTransId="{6DAB8316-4B33-4A2F-98B8-4D5469FCEF9A}" sibTransId="{2BF12240-5F8A-4E78-AB29-C02A903C5C02}"/>
    <dgm:cxn modelId="{0F8330FD-68EA-445F-9F50-D53122A8B81A}" type="presOf" srcId="{45991814-94CE-4F19-B024-6D260A2552E9}" destId="{7FB499B9-AB2F-4C2C-A33D-1B0BDA6703F8}" srcOrd="0" destOrd="0" presId="urn:microsoft.com/office/officeart/2005/8/layout/chevron1"/>
    <dgm:cxn modelId="{9E6FB372-5093-4CBB-ADFC-1229486A716A}" type="presOf" srcId="{503FD1D2-B169-469F-B62B-292F9A60E46D}" destId="{DCC3D2E3-E19F-4662-81B5-80D59B29E5C6}" srcOrd="0" destOrd="0" presId="urn:microsoft.com/office/officeart/2005/8/layout/chevron1"/>
    <dgm:cxn modelId="{67FCEC78-99F4-462D-9306-D7A717E15615}" srcId="{44628DF7-F547-48AC-ACF1-674B06DA0AD1}" destId="{76C7FBD1-9BA8-4C64-8A10-53F2267698F3}" srcOrd="4" destOrd="0" parTransId="{492698FC-701B-43D7-9EC0-3CA403B2FD42}" sibTransId="{34F830C8-9ECE-48F3-8AC8-20189DEF824D}"/>
    <dgm:cxn modelId="{FCBF91D5-3AFA-43E9-AE3D-948F92C590EF}" type="presParOf" srcId="{0EBF9BC8-090D-4EE8-946E-D95F6E21B076}" destId="{DCC3D2E3-E19F-4662-81B5-80D59B29E5C6}" srcOrd="0" destOrd="0" presId="urn:microsoft.com/office/officeart/2005/8/layout/chevron1"/>
    <dgm:cxn modelId="{820C6D4A-E16A-466F-9E35-0FD03A9C020A}" type="presParOf" srcId="{0EBF9BC8-090D-4EE8-946E-D95F6E21B076}" destId="{ADFB7C62-833C-401A-B624-C9CF2DF5535A}" srcOrd="1" destOrd="0" presId="urn:microsoft.com/office/officeart/2005/8/layout/chevron1"/>
    <dgm:cxn modelId="{AE989F77-012B-44B5-918E-330EADEFE226}" type="presParOf" srcId="{0EBF9BC8-090D-4EE8-946E-D95F6E21B076}" destId="{F4DC8BF3-ADB5-4184-868A-833CB48C59E1}" srcOrd="2" destOrd="0" presId="urn:microsoft.com/office/officeart/2005/8/layout/chevron1"/>
    <dgm:cxn modelId="{46E5EDD6-1FE0-41CD-A76F-C79BDCE374DD}" type="presParOf" srcId="{0EBF9BC8-090D-4EE8-946E-D95F6E21B076}" destId="{60EC0B0A-67FD-4CAA-A991-B8AEF9D03298}" srcOrd="3" destOrd="0" presId="urn:microsoft.com/office/officeart/2005/8/layout/chevron1"/>
    <dgm:cxn modelId="{DA47B0D4-6F99-4922-B6DC-07CABD7EC24F}" type="presParOf" srcId="{0EBF9BC8-090D-4EE8-946E-D95F6E21B076}" destId="{D6E0F598-3E54-4778-B703-B0BD38122997}" srcOrd="4" destOrd="0" presId="urn:microsoft.com/office/officeart/2005/8/layout/chevron1"/>
    <dgm:cxn modelId="{5AD35375-E573-4298-9B2D-7615321D1AA8}" type="presParOf" srcId="{0EBF9BC8-090D-4EE8-946E-D95F6E21B076}" destId="{63CDE83A-4203-4524-A9AA-CF0A78DD2A01}" srcOrd="5" destOrd="0" presId="urn:microsoft.com/office/officeart/2005/8/layout/chevron1"/>
    <dgm:cxn modelId="{9D39F9FA-9144-4A68-B953-6FBFC0C34221}" type="presParOf" srcId="{0EBF9BC8-090D-4EE8-946E-D95F6E21B076}" destId="{7FB499B9-AB2F-4C2C-A33D-1B0BDA6703F8}" srcOrd="6" destOrd="0" presId="urn:microsoft.com/office/officeart/2005/8/layout/chevron1"/>
    <dgm:cxn modelId="{0C6DACDF-C0CB-4B96-84DD-8BF02D100DA4}" type="presParOf" srcId="{0EBF9BC8-090D-4EE8-946E-D95F6E21B076}" destId="{77ECBB40-F558-4282-9153-8EEF4131D2A5}" srcOrd="7" destOrd="0" presId="urn:microsoft.com/office/officeart/2005/8/layout/chevron1"/>
    <dgm:cxn modelId="{7E177AFA-5771-44D8-A630-3CEE3E6D8436}" type="presParOf" srcId="{0EBF9BC8-090D-4EE8-946E-D95F6E21B076}" destId="{A411F7B0-70E4-403F-9987-BEFE97E310C3}"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652" y="38300"/>
          <a:ext cx="1068986" cy="356825"/>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Introduction</a:t>
          </a:r>
          <a:endParaRPr lang="en-US" sz="800" b="1" kern="1200" dirty="0"/>
        </a:p>
      </dsp:txBody>
      <dsp:txXfrm>
        <a:off x="179065" y="38300"/>
        <a:ext cx="712161" cy="356825"/>
      </dsp:txXfrm>
    </dsp:sp>
    <dsp:sp modelId="{F4DC8BF3-ADB5-4184-868A-833CB48C59E1}">
      <dsp:nvSpPr>
        <dsp:cNvPr id="0" name=""/>
        <dsp:cNvSpPr/>
      </dsp:nvSpPr>
      <dsp:spPr>
        <a:xfrm>
          <a:off x="98043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Physical Processes</a:t>
          </a:r>
          <a:endParaRPr lang="en-US" sz="800" b="1" kern="1200" dirty="0"/>
        </a:p>
      </dsp:txBody>
      <dsp:txXfrm>
        <a:off x="1158846" y="38300"/>
        <a:ext cx="535238" cy="356825"/>
      </dsp:txXfrm>
    </dsp:sp>
    <dsp:sp modelId="{D6E0F598-3E54-4778-B703-B0BD38122997}">
      <dsp:nvSpPr>
        <dsp:cNvPr id="0" name=""/>
        <dsp:cNvSpPr/>
      </dsp:nvSpPr>
      <dsp:spPr>
        <a:xfrm>
          <a:off x="178329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Chemical Processes</a:t>
          </a:r>
          <a:endParaRPr lang="en-US" sz="800" b="1" kern="1200" dirty="0"/>
        </a:p>
      </dsp:txBody>
      <dsp:txXfrm>
        <a:off x="1961704" y="38300"/>
        <a:ext cx="535238" cy="356825"/>
      </dsp:txXfrm>
    </dsp:sp>
    <dsp:sp modelId="{7FB499B9-AB2F-4C2C-A33D-1B0BDA6703F8}">
      <dsp:nvSpPr>
        <dsp:cNvPr id="0" name=""/>
        <dsp:cNvSpPr/>
      </dsp:nvSpPr>
      <dsp:spPr>
        <a:xfrm>
          <a:off x="2586148"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Biological Processes</a:t>
          </a:r>
          <a:endParaRPr lang="en-US" sz="800" b="1" kern="1200" dirty="0"/>
        </a:p>
      </dsp:txBody>
      <dsp:txXfrm>
        <a:off x="2764561" y="38300"/>
        <a:ext cx="535238" cy="356825"/>
      </dsp:txXfrm>
    </dsp:sp>
    <dsp:sp modelId="{3768B71E-A04F-4A9D-BF6C-7D89E8F69265}">
      <dsp:nvSpPr>
        <dsp:cNvPr id="0" name=""/>
        <dsp:cNvSpPr/>
      </dsp:nvSpPr>
      <dsp:spPr>
        <a:xfrm>
          <a:off x="3389006"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Sorption Processes</a:t>
          </a:r>
          <a:endParaRPr lang="en-US" sz="800" b="1" kern="1200" dirty="0"/>
        </a:p>
      </dsp:txBody>
      <dsp:txXfrm>
        <a:off x="3567419" y="38300"/>
        <a:ext cx="535238" cy="356825"/>
      </dsp:txXfrm>
    </dsp:sp>
    <dsp:sp modelId="{DC211497-A6F3-4600-8474-E7018FAC3E04}">
      <dsp:nvSpPr>
        <dsp:cNvPr id="0" name=""/>
        <dsp:cNvSpPr/>
      </dsp:nvSpPr>
      <dsp:spPr>
        <a:xfrm>
          <a:off x="419186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Membrane Processes</a:t>
          </a:r>
          <a:endParaRPr lang="en-US" sz="800" b="1" kern="1200" dirty="0"/>
        </a:p>
      </dsp:txBody>
      <dsp:txXfrm>
        <a:off x="4370276" y="38300"/>
        <a:ext cx="535238" cy="356825"/>
      </dsp:txXfrm>
    </dsp:sp>
    <dsp:sp modelId="{C83E9A79-8691-4C11-832D-11A89BA30136}">
      <dsp:nvSpPr>
        <dsp:cNvPr id="0" name=""/>
        <dsp:cNvSpPr/>
      </dsp:nvSpPr>
      <dsp:spPr>
        <a:xfrm>
          <a:off x="499472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Sludge Treatment</a:t>
          </a:r>
          <a:endParaRPr lang="en-US" sz="800" b="1" kern="1200" dirty="0"/>
        </a:p>
      </dsp:txBody>
      <dsp:txXfrm>
        <a:off x="5173134" y="38300"/>
        <a:ext cx="535238" cy="356825"/>
      </dsp:txXfrm>
    </dsp:sp>
    <dsp:sp modelId="{1ADAB69F-F623-46B2-8ED4-E36F1C891008}">
      <dsp:nvSpPr>
        <dsp:cNvPr id="0" name=""/>
        <dsp:cNvSpPr/>
      </dsp:nvSpPr>
      <dsp:spPr>
        <a:xfrm>
          <a:off x="5797578" y="38300"/>
          <a:ext cx="1174848"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Odor Management</a:t>
          </a:r>
          <a:endParaRPr lang="en-US" sz="800" b="1" kern="1200" dirty="0"/>
        </a:p>
      </dsp:txBody>
      <dsp:txXfrm>
        <a:off x="5975991" y="38300"/>
        <a:ext cx="818023" cy="3568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1190" y="0"/>
          <a:ext cx="1526284"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OG&amp;P</a:t>
          </a:r>
          <a:endParaRPr lang="en-US" sz="1100" b="1" kern="1200" dirty="0"/>
        </a:p>
      </dsp:txBody>
      <dsp:txXfrm>
        <a:off x="217903" y="0"/>
        <a:ext cx="1092858" cy="433426"/>
      </dsp:txXfrm>
    </dsp:sp>
    <dsp:sp modelId="{F4DC8BF3-ADB5-4184-868A-833CB48C59E1}">
      <dsp:nvSpPr>
        <dsp:cNvPr id="0" name=""/>
        <dsp:cNvSpPr/>
      </dsp:nvSpPr>
      <dsp:spPr>
        <a:xfrm>
          <a:off x="1400107" y="0"/>
          <a:ext cx="1640495" cy="433426"/>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Electroplating Industry</a:t>
          </a:r>
          <a:endParaRPr lang="en-US" sz="1100" b="1" kern="1200" dirty="0"/>
        </a:p>
      </dsp:txBody>
      <dsp:txXfrm>
        <a:off x="1616820" y="0"/>
        <a:ext cx="1207069" cy="433426"/>
      </dsp:txXfrm>
    </dsp:sp>
    <dsp:sp modelId="{D6E0F598-3E54-4778-B703-B0BD38122997}">
      <dsp:nvSpPr>
        <dsp:cNvPr id="0" name=""/>
        <dsp:cNvSpPr/>
      </dsp:nvSpPr>
      <dsp:spPr>
        <a:xfrm>
          <a:off x="2913235"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Food Industry</a:t>
          </a:r>
          <a:endParaRPr lang="en-US" sz="1100" b="1" kern="1200" dirty="0"/>
        </a:p>
      </dsp:txBody>
      <dsp:txXfrm>
        <a:off x="3129948" y="0"/>
        <a:ext cx="840250" cy="433426"/>
      </dsp:txXfrm>
    </dsp:sp>
    <dsp:sp modelId="{7FB499B9-AB2F-4C2C-A33D-1B0BDA6703F8}">
      <dsp:nvSpPr>
        <dsp:cNvPr id="0" name=""/>
        <dsp:cNvSpPr/>
      </dsp:nvSpPr>
      <dsp:spPr>
        <a:xfrm>
          <a:off x="4059544"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Paper Industry</a:t>
          </a:r>
          <a:endParaRPr lang="en-US" sz="1100" b="1" kern="1200" dirty="0"/>
        </a:p>
      </dsp:txBody>
      <dsp:txXfrm>
        <a:off x="4276257" y="0"/>
        <a:ext cx="840250" cy="433426"/>
      </dsp:txXfrm>
    </dsp:sp>
    <dsp:sp modelId="{A411F7B0-70E4-403F-9987-BEFE97E310C3}">
      <dsp:nvSpPr>
        <dsp:cNvPr id="0" name=""/>
        <dsp:cNvSpPr/>
      </dsp:nvSpPr>
      <dsp:spPr>
        <a:xfrm>
          <a:off x="5207043"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Laboratories</a:t>
          </a:r>
          <a:endParaRPr lang="en-US" sz="1100" b="1" kern="1200" dirty="0"/>
        </a:p>
      </dsp:txBody>
      <dsp:txXfrm>
        <a:off x="5423756" y="0"/>
        <a:ext cx="840250" cy="4334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1190" y="0"/>
          <a:ext cx="1526284"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OG&amp;P</a:t>
          </a:r>
          <a:endParaRPr lang="en-US" sz="1100" b="1" kern="1200" dirty="0"/>
        </a:p>
      </dsp:txBody>
      <dsp:txXfrm>
        <a:off x="217903" y="0"/>
        <a:ext cx="1092858" cy="433426"/>
      </dsp:txXfrm>
    </dsp:sp>
    <dsp:sp modelId="{F4DC8BF3-ADB5-4184-868A-833CB48C59E1}">
      <dsp:nvSpPr>
        <dsp:cNvPr id="0" name=""/>
        <dsp:cNvSpPr/>
      </dsp:nvSpPr>
      <dsp:spPr>
        <a:xfrm>
          <a:off x="1400107" y="0"/>
          <a:ext cx="1640495"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Electroplating Industry</a:t>
          </a:r>
          <a:endParaRPr lang="en-US" sz="1100" b="1" kern="1200" dirty="0"/>
        </a:p>
      </dsp:txBody>
      <dsp:txXfrm>
        <a:off x="1616820" y="0"/>
        <a:ext cx="1207069" cy="433426"/>
      </dsp:txXfrm>
    </dsp:sp>
    <dsp:sp modelId="{D6E0F598-3E54-4778-B703-B0BD38122997}">
      <dsp:nvSpPr>
        <dsp:cNvPr id="0" name=""/>
        <dsp:cNvSpPr/>
      </dsp:nvSpPr>
      <dsp:spPr>
        <a:xfrm>
          <a:off x="2913235" y="0"/>
          <a:ext cx="1273676" cy="433426"/>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Food Industry</a:t>
          </a:r>
          <a:endParaRPr lang="en-US" sz="1100" b="1" kern="1200" dirty="0"/>
        </a:p>
      </dsp:txBody>
      <dsp:txXfrm>
        <a:off x="3129948" y="0"/>
        <a:ext cx="840250" cy="433426"/>
      </dsp:txXfrm>
    </dsp:sp>
    <dsp:sp modelId="{7FB499B9-AB2F-4C2C-A33D-1B0BDA6703F8}">
      <dsp:nvSpPr>
        <dsp:cNvPr id="0" name=""/>
        <dsp:cNvSpPr/>
      </dsp:nvSpPr>
      <dsp:spPr>
        <a:xfrm>
          <a:off x="4059544"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Paper Industry</a:t>
          </a:r>
          <a:endParaRPr lang="en-US" sz="1100" b="1" kern="1200" dirty="0"/>
        </a:p>
      </dsp:txBody>
      <dsp:txXfrm>
        <a:off x="4276257" y="0"/>
        <a:ext cx="840250" cy="433426"/>
      </dsp:txXfrm>
    </dsp:sp>
    <dsp:sp modelId="{A411F7B0-70E4-403F-9987-BEFE97E310C3}">
      <dsp:nvSpPr>
        <dsp:cNvPr id="0" name=""/>
        <dsp:cNvSpPr/>
      </dsp:nvSpPr>
      <dsp:spPr>
        <a:xfrm>
          <a:off x="5207043"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Laboratories</a:t>
          </a:r>
          <a:endParaRPr lang="en-US" sz="1100" b="1" kern="1200" dirty="0"/>
        </a:p>
      </dsp:txBody>
      <dsp:txXfrm>
        <a:off x="5423756" y="0"/>
        <a:ext cx="840250" cy="4334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1190" y="0"/>
          <a:ext cx="1526284"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OG&amp;P</a:t>
          </a:r>
          <a:endParaRPr lang="en-US" sz="1100" b="1" kern="1200" dirty="0"/>
        </a:p>
      </dsp:txBody>
      <dsp:txXfrm>
        <a:off x="217903" y="0"/>
        <a:ext cx="1092858" cy="433426"/>
      </dsp:txXfrm>
    </dsp:sp>
    <dsp:sp modelId="{F4DC8BF3-ADB5-4184-868A-833CB48C59E1}">
      <dsp:nvSpPr>
        <dsp:cNvPr id="0" name=""/>
        <dsp:cNvSpPr/>
      </dsp:nvSpPr>
      <dsp:spPr>
        <a:xfrm>
          <a:off x="1400107" y="0"/>
          <a:ext cx="1640495"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Electroplating Industry</a:t>
          </a:r>
          <a:endParaRPr lang="en-US" sz="1100" b="1" kern="1200" dirty="0"/>
        </a:p>
      </dsp:txBody>
      <dsp:txXfrm>
        <a:off x="1616820" y="0"/>
        <a:ext cx="1207069" cy="433426"/>
      </dsp:txXfrm>
    </dsp:sp>
    <dsp:sp modelId="{D6E0F598-3E54-4778-B703-B0BD38122997}">
      <dsp:nvSpPr>
        <dsp:cNvPr id="0" name=""/>
        <dsp:cNvSpPr/>
      </dsp:nvSpPr>
      <dsp:spPr>
        <a:xfrm>
          <a:off x="2913235"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Food Industry</a:t>
          </a:r>
          <a:endParaRPr lang="en-US" sz="1100" b="1" kern="1200" dirty="0"/>
        </a:p>
      </dsp:txBody>
      <dsp:txXfrm>
        <a:off x="3129948" y="0"/>
        <a:ext cx="840250" cy="433426"/>
      </dsp:txXfrm>
    </dsp:sp>
    <dsp:sp modelId="{7FB499B9-AB2F-4C2C-A33D-1B0BDA6703F8}">
      <dsp:nvSpPr>
        <dsp:cNvPr id="0" name=""/>
        <dsp:cNvSpPr/>
      </dsp:nvSpPr>
      <dsp:spPr>
        <a:xfrm>
          <a:off x="4059544" y="0"/>
          <a:ext cx="1273676" cy="433426"/>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Paper Industry</a:t>
          </a:r>
          <a:endParaRPr lang="en-US" sz="1100" b="1" kern="1200" dirty="0"/>
        </a:p>
      </dsp:txBody>
      <dsp:txXfrm>
        <a:off x="4276257" y="0"/>
        <a:ext cx="840250" cy="433426"/>
      </dsp:txXfrm>
    </dsp:sp>
    <dsp:sp modelId="{A411F7B0-70E4-403F-9987-BEFE97E310C3}">
      <dsp:nvSpPr>
        <dsp:cNvPr id="0" name=""/>
        <dsp:cNvSpPr/>
      </dsp:nvSpPr>
      <dsp:spPr>
        <a:xfrm>
          <a:off x="5207043"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Laboratories</a:t>
          </a:r>
          <a:endParaRPr lang="en-US" sz="1100" b="1" kern="1200" dirty="0"/>
        </a:p>
      </dsp:txBody>
      <dsp:txXfrm>
        <a:off x="5423756" y="0"/>
        <a:ext cx="840250" cy="4334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1190" y="0"/>
          <a:ext cx="1526284"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OG&amp;P</a:t>
          </a:r>
          <a:endParaRPr lang="en-US" sz="1100" b="1" kern="1200" dirty="0"/>
        </a:p>
      </dsp:txBody>
      <dsp:txXfrm>
        <a:off x="217903" y="0"/>
        <a:ext cx="1092858" cy="433426"/>
      </dsp:txXfrm>
    </dsp:sp>
    <dsp:sp modelId="{F4DC8BF3-ADB5-4184-868A-833CB48C59E1}">
      <dsp:nvSpPr>
        <dsp:cNvPr id="0" name=""/>
        <dsp:cNvSpPr/>
      </dsp:nvSpPr>
      <dsp:spPr>
        <a:xfrm>
          <a:off x="1400107" y="0"/>
          <a:ext cx="1640495"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Electroplating Industry</a:t>
          </a:r>
          <a:endParaRPr lang="en-US" sz="1100" b="1" kern="1200" dirty="0"/>
        </a:p>
      </dsp:txBody>
      <dsp:txXfrm>
        <a:off x="1616820" y="0"/>
        <a:ext cx="1207069" cy="433426"/>
      </dsp:txXfrm>
    </dsp:sp>
    <dsp:sp modelId="{D6E0F598-3E54-4778-B703-B0BD38122997}">
      <dsp:nvSpPr>
        <dsp:cNvPr id="0" name=""/>
        <dsp:cNvSpPr/>
      </dsp:nvSpPr>
      <dsp:spPr>
        <a:xfrm>
          <a:off x="2913235"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Food Industry</a:t>
          </a:r>
          <a:endParaRPr lang="en-US" sz="1100" b="1" kern="1200" dirty="0"/>
        </a:p>
      </dsp:txBody>
      <dsp:txXfrm>
        <a:off x="3129948" y="0"/>
        <a:ext cx="840250" cy="433426"/>
      </dsp:txXfrm>
    </dsp:sp>
    <dsp:sp modelId="{7FB499B9-AB2F-4C2C-A33D-1B0BDA6703F8}">
      <dsp:nvSpPr>
        <dsp:cNvPr id="0" name=""/>
        <dsp:cNvSpPr/>
      </dsp:nvSpPr>
      <dsp:spPr>
        <a:xfrm>
          <a:off x="4059544"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Paper Industry</a:t>
          </a:r>
          <a:endParaRPr lang="en-US" sz="1100" b="1" kern="1200" dirty="0"/>
        </a:p>
      </dsp:txBody>
      <dsp:txXfrm>
        <a:off x="4276257" y="0"/>
        <a:ext cx="840250" cy="433426"/>
      </dsp:txXfrm>
    </dsp:sp>
    <dsp:sp modelId="{A411F7B0-70E4-403F-9987-BEFE97E310C3}">
      <dsp:nvSpPr>
        <dsp:cNvPr id="0" name=""/>
        <dsp:cNvSpPr/>
      </dsp:nvSpPr>
      <dsp:spPr>
        <a:xfrm>
          <a:off x="5207043" y="0"/>
          <a:ext cx="1273676" cy="433426"/>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Laboratories</a:t>
          </a:r>
          <a:endParaRPr lang="en-US" sz="1100" b="1" kern="1200" dirty="0"/>
        </a:p>
      </dsp:txBody>
      <dsp:txXfrm>
        <a:off x="5423756" y="0"/>
        <a:ext cx="840250" cy="433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652" y="38300"/>
          <a:ext cx="1068986"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Introduction</a:t>
          </a:r>
          <a:endParaRPr lang="en-US" sz="800" b="1" kern="1200" dirty="0"/>
        </a:p>
      </dsp:txBody>
      <dsp:txXfrm>
        <a:off x="179065" y="38300"/>
        <a:ext cx="712161" cy="356825"/>
      </dsp:txXfrm>
    </dsp:sp>
    <dsp:sp modelId="{F4DC8BF3-ADB5-4184-868A-833CB48C59E1}">
      <dsp:nvSpPr>
        <dsp:cNvPr id="0" name=""/>
        <dsp:cNvSpPr/>
      </dsp:nvSpPr>
      <dsp:spPr>
        <a:xfrm>
          <a:off x="980433" y="38300"/>
          <a:ext cx="892063" cy="356825"/>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Physical Processes</a:t>
          </a:r>
          <a:endParaRPr lang="en-US" sz="800" b="1" kern="1200" dirty="0"/>
        </a:p>
      </dsp:txBody>
      <dsp:txXfrm>
        <a:off x="1158846" y="38300"/>
        <a:ext cx="535238" cy="356825"/>
      </dsp:txXfrm>
    </dsp:sp>
    <dsp:sp modelId="{D6E0F598-3E54-4778-B703-B0BD38122997}">
      <dsp:nvSpPr>
        <dsp:cNvPr id="0" name=""/>
        <dsp:cNvSpPr/>
      </dsp:nvSpPr>
      <dsp:spPr>
        <a:xfrm>
          <a:off x="178329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Chemical Processes</a:t>
          </a:r>
          <a:endParaRPr lang="en-US" sz="800" b="1" kern="1200" dirty="0"/>
        </a:p>
      </dsp:txBody>
      <dsp:txXfrm>
        <a:off x="1961704" y="38300"/>
        <a:ext cx="535238" cy="356825"/>
      </dsp:txXfrm>
    </dsp:sp>
    <dsp:sp modelId="{7FB499B9-AB2F-4C2C-A33D-1B0BDA6703F8}">
      <dsp:nvSpPr>
        <dsp:cNvPr id="0" name=""/>
        <dsp:cNvSpPr/>
      </dsp:nvSpPr>
      <dsp:spPr>
        <a:xfrm>
          <a:off x="2586148"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Biological Processes</a:t>
          </a:r>
          <a:endParaRPr lang="en-US" sz="800" b="1" kern="1200" dirty="0"/>
        </a:p>
      </dsp:txBody>
      <dsp:txXfrm>
        <a:off x="2764561" y="38300"/>
        <a:ext cx="535238" cy="356825"/>
      </dsp:txXfrm>
    </dsp:sp>
    <dsp:sp modelId="{3768B71E-A04F-4A9D-BF6C-7D89E8F69265}">
      <dsp:nvSpPr>
        <dsp:cNvPr id="0" name=""/>
        <dsp:cNvSpPr/>
      </dsp:nvSpPr>
      <dsp:spPr>
        <a:xfrm>
          <a:off x="3389006"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Sorption Processes</a:t>
          </a:r>
          <a:endParaRPr lang="en-US" sz="800" b="1" kern="1200" dirty="0"/>
        </a:p>
      </dsp:txBody>
      <dsp:txXfrm>
        <a:off x="3567419" y="38300"/>
        <a:ext cx="535238" cy="356825"/>
      </dsp:txXfrm>
    </dsp:sp>
    <dsp:sp modelId="{DC211497-A6F3-4600-8474-E7018FAC3E04}">
      <dsp:nvSpPr>
        <dsp:cNvPr id="0" name=""/>
        <dsp:cNvSpPr/>
      </dsp:nvSpPr>
      <dsp:spPr>
        <a:xfrm>
          <a:off x="419186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Membrane Processes</a:t>
          </a:r>
          <a:endParaRPr lang="en-US" sz="800" b="1" kern="1200" dirty="0"/>
        </a:p>
      </dsp:txBody>
      <dsp:txXfrm>
        <a:off x="4370276" y="38300"/>
        <a:ext cx="535238" cy="356825"/>
      </dsp:txXfrm>
    </dsp:sp>
    <dsp:sp modelId="{C83E9A79-8691-4C11-832D-11A89BA30136}">
      <dsp:nvSpPr>
        <dsp:cNvPr id="0" name=""/>
        <dsp:cNvSpPr/>
      </dsp:nvSpPr>
      <dsp:spPr>
        <a:xfrm>
          <a:off x="499472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Sludge Treatment</a:t>
          </a:r>
          <a:endParaRPr lang="en-US" sz="800" b="1" kern="1200" dirty="0"/>
        </a:p>
      </dsp:txBody>
      <dsp:txXfrm>
        <a:off x="5173134" y="38300"/>
        <a:ext cx="535238" cy="356825"/>
      </dsp:txXfrm>
    </dsp:sp>
    <dsp:sp modelId="{1ADAB69F-F623-46B2-8ED4-E36F1C891008}">
      <dsp:nvSpPr>
        <dsp:cNvPr id="0" name=""/>
        <dsp:cNvSpPr/>
      </dsp:nvSpPr>
      <dsp:spPr>
        <a:xfrm>
          <a:off x="5797578" y="38300"/>
          <a:ext cx="1174848"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Odor Management</a:t>
          </a:r>
          <a:endParaRPr lang="en-US" sz="800" b="1" kern="1200" dirty="0"/>
        </a:p>
      </dsp:txBody>
      <dsp:txXfrm>
        <a:off x="5975991" y="38300"/>
        <a:ext cx="818023" cy="356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652" y="38300"/>
          <a:ext cx="1068986"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Introduction</a:t>
          </a:r>
          <a:endParaRPr lang="en-US" sz="800" b="1" kern="1200" dirty="0"/>
        </a:p>
      </dsp:txBody>
      <dsp:txXfrm>
        <a:off x="179065" y="38300"/>
        <a:ext cx="712161" cy="356825"/>
      </dsp:txXfrm>
    </dsp:sp>
    <dsp:sp modelId="{F4DC8BF3-ADB5-4184-868A-833CB48C59E1}">
      <dsp:nvSpPr>
        <dsp:cNvPr id="0" name=""/>
        <dsp:cNvSpPr/>
      </dsp:nvSpPr>
      <dsp:spPr>
        <a:xfrm>
          <a:off x="98043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Physical Processes</a:t>
          </a:r>
          <a:endParaRPr lang="en-US" sz="800" b="1" kern="1200" dirty="0"/>
        </a:p>
      </dsp:txBody>
      <dsp:txXfrm>
        <a:off x="1158846" y="38300"/>
        <a:ext cx="535238" cy="356825"/>
      </dsp:txXfrm>
    </dsp:sp>
    <dsp:sp modelId="{D6E0F598-3E54-4778-B703-B0BD38122997}">
      <dsp:nvSpPr>
        <dsp:cNvPr id="0" name=""/>
        <dsp:cNvSpPr/>
      </dsp:nvSpPr>
      <dsp:spPr>
        <a:xfrm>
          <a:off x="1783291" y="38300"/>
          <a:ext cx="892063" cy="356825"/>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Chemical Processes</a:t>
          </a:r>
          <a:endParaRPr lang="en-US" sz="800" b="1" kern="1200" dirty="0"/>
        </a:p>
      </dsp:txBody>
      <dsp:txXfrm>
        <a:off x="1961704" y="38300"/>
        <a:ext cx="535238" cy="356825"/>
      </dsp:txXfrm>
    </dsp:sp>
    <dsp:sp modelId="{7FB499B9-AB2F-4C2C-A33D-1B0BDA6703F8}">
      <dsp:nvSpPr>
        <dsp:cNvPr id="0" name=""/>
        <dsp:cNvSpPr/>
      </dsp:nvSpPr>
      <dsp:spPr>
        <a:xfrm>
          <a:off x="2586148"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Biological Processes</a:t>
          </a:r>
          <a:endParaRPr lang="en-US" sz="800" b="1" kern="1200" dirty="0"/>
        </a:p>
      </dsp:txBody>
      <dsp:txXfrm>
        <a:off x="2764561" y="38300"/>
        <a:ext cx="535238" cy="356825"/>
      </dsp:txXfrm>
    </dsp:sp>
    <dsp:sp modelId="{3768B71E-A04F-4A9D-BF6C-7D89E8F69265}">
      <dsp:nvSpPr>
        <dsp:cNvPr id="0" name=""/>
        <dsp:cNvSpPr/>
      </dsp:nvSpPr>
      <dsp:spPr>
        <a:xfrm>
          <a:off x="3389006"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Sorption Processes</a:t>
          </a:r>
          <a:endParaRPr lang="en-US" sz="800" b="1" kern="1200" dirty="0"/>
        </a:p>
      </dsp:txBody>
      <dsp:txXfrm>
        <a:off x="3567419" y="38300"/>
        <a:ext cx="535238" cy="356825"/>
      </dsp:txXfrm>
    </dsp:sp>
    <dsp:sp modelId="{DC211497-A6F3-4600-8474-E7018FAC3E04}">
      <dsp:nvSpPr>
        <dsp:cNvPr id="0" name=""/>
        <dsp:cNvSpPr/>
      </dsp:nvSpPr>
      <dsp:spPr>
        <a:xfrm>
          <a:off x="419186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Membrane Processes</a:t>
          </a:r>
          <a:endParaRPr lang="en-US" sz="800" b="1" kern="1200" dirty="0"/>
        </a:p>
      </dsp:txBody>
      <dsp:txXfrm>
        <a:off x="4370276" y="38300"/>
        <a:ext cx="535238" cy="356825"/>
      </dsp:txXfrm>
    </dsp:sp>
    <dsp:sp modelId="{C83E9A79-8691-4C11-832D-11A89BA30136}">
      <dsp:nvSpPr>
        <dsp:cNvPr id="0" name=""/>
        <dsp:cNvSpPr/>
      </dsp:nvSpPr>
      <dsp:spPr>
        <a:xfrm>
          <a:off x="499472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Sludge Treatment</a:t>
          </a:r>
          <a:endParaRPr lang="en-US" sz="800" b="1" kern="1200" dirty="0"/>
        </a:p>
      </dsp:txBody>
      <dsp:txXfrm>
        <a:off x="5173134" y="38300"/>
        <a:ext cx="535238" cy="356825"/>
      </dsp:txXfrm>
    </dsp:sp>
    <dsp:sp modelId="{1ADAB69F-F623-46B2-8ED4-E36F1C891008}">
      <dsp:nvSpPr>
        <dsp:cNvPr id="0" name=""/>
        <dsp:cNvSpPr/>
      </dsp:nvSpPr>
      <dsp:spPr>
        <a:xfrm>
          <a:off x="5797578" y="38300"/>
          <a:ext cx="1174848"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Odor Management</a:t>
          </a:r>
          <a:endParaRPr lang="en-US" sz="800" b="1" kern="1200" dirty="0"/>
        </a:p>
      </dsp:txBody>
      <dsp:txXfrm>
        <a:off x="5975991" y="38300"/>
        <a:ext cx="818023" cy="356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652" y="38300"/>
          <a:ext cx="1068986"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Introduction</a:t>
          </a:r>
          <a:endParaRPr lang="en-US" sz="800" b="1" kern="1200" dirty="0"/>
        </a:p>
      </dsp:txBody>
      <dsp:txXfrm>
        <a:off x="179065" y="38300"/>
        <a:ext cx="712161" cy="356825"/>
      </dsp:txXfrm>
    </dsp:sp>
    <dsp:sp modelId="{F4DC8BF3-ADB5-4184-868A-833CB48C59E1}">
      <dsp:nvSpPr>
        <dsp:cNvPr id="0" name=""/>
        <dsp:cNvSpPr/>
      </dsp:nvSpPr>
      <dsp:spPr>
        <a:xfrm>
          <a:off x="98043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Physical Processes</a:t>
          </a:r>
          <a:endParaRPr lang="en-US" sz="800" b="1" kern="1200" dirty="0"/>
        </a:p>
      </dsp:txBody>
      <dsp:txXfrm>
        <a:off x="1158846" y="38300"/>
        <a:ext cx="535238" cy="356825"/>
      </dsp:txXfrm>
    </dsp:sp>
    <dsp:sp modelId="{D6E0F598-3E54-4778-B703-B0BD38122997}">
      <dsp:nvSpPr>
        <dsp:cNvPr id="0" name=""/>
        <dsp:cNvSpPr/>
      </dsp:nvSpPr>
      <dsp:spPr>
        <a:xfrm>
          <a:off x="178329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Chemical Processes</a:t>
          </a:r>
          <a:endParaRPr lang="en-US" sz="800" b="1" kern="1200" dirty="0"/>
        </a:p>
      </dsp:txBody>
      <dsp:txXfrm>
        <a:off x="1961704" y="38300"/>
        <a:ext cx="535238" cy="356825"/>
      </dsp:txXfrm>
    </dsp:sp>
    <dsp:sp modelId="{7FB499B9-AB2F-4C2C-A33D-1B0BDA6703F8}">
      <dsp:nvSpPr>
        <dsp:cNvPr id="0" name=""/>
        <dsp:cNvSpPr/>
      </dsp:nvSpPr>
      <dsp:spPr>
        <a:xfrm>
          <a:off x="2586148" y="38300"/>
          <a:ext cx="892063" cy="356825"/>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Biological Processes</a:t>
          </a:r>
          <a:endParaRPr lang="en-US" sz="800" b="1" kern="1200" dirty="0"/>
        </a:p>
      </dsp:txBody>
      <dsp:txXfrm>
        <a:off x="2764561" y="38300"/>
        <a:ext cx="535238" cy="356825"/>
      </dsp:txXfrm>
    </dsp:sp>
    <dsp:sp modelId="{3768B71E-A04F-4A9D-BF6C-7D89E8F69265}">
      <dsp:nvSpPr>
        <dsp:cNvPr id="0" name=""/>
        <dsp:cNvSpPr/>
      </dsp:nvSpPr>
      <dsp:spPr>
        <a:xfrm>
          <a:off x="3389006"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Sorption Processes</a:t>
          </a:r>
          <a:endParaRPr lang="en-US" sz="800" b="1" kern="1200" dirty="0"/>
        </a:p>
      </dsp:txBody>
      <dsp:txXfrm>
        <a:off x="3567419" y="38300"/>
        <a:ext cx="535238" cy="356825"/>
      </dsp:txXfrm>
    </dsp:sp>
    <dsp:sp modelId="{DC211497-A6F3-4600-8474-E7018FAC3E04}">
      <dsp:nvSpPr>
        <dsp:cNvPr id="0" name=""/>
        <dsp:cNvSpPr/>
      </dsp:nvSpPr>
      <dsp:spPr>
        <a:xfrm>
          <a:off x="419186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Membrane Processes</a:t>
          </a:r>
          <a:endParaRPr lang="en-US" sz="800" b="1" kern="1200" dirty="0"/>
        </a:p>
      </dsp:txBody>
      <dsp:txXfrm>
        <a:off x="4370276" y="38300"/>
        <a:ext cx="535238" cy="356825"/>
      </dsp:txXfrm>
    </dsp:sp>
    <dsp:sp modelId="{C83E9A79-8691-4C11-832D-11A89BA30136}">
      <dsp:nvSpPr>
        <dsp:cNvPr id="0" name=""/>
        <dsp:cNvSpPr/>
      </dsp:nvSpPr>
      <dsp:spPr>
        <a:xfrm>
          <a:off x="499472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Sludge Treatment</a:t>
          </a:r>
          <a:endParaRPr lang="en-US" sz="800" b="1" kern="1200" dirty="0"/>
        </a:p>
      </dsp:txBody>
      <dsp:txXfrm>
        <a:off x="5173134" y="38300"/>
        <a:ext cx="535238" cy="356825"/>
      </dsp:txXfrm>
    </dsp:sp>
    <dsp:sp modelId="{1ADAB69F-F623-46B2-8ED4-E36F1C891008}">
      <dsp:nvSpPr>
        <dsp:cNvPr id="0" name=""/>
        <dsp:cNvSpPr/>
      </dsp:nvSpPr>
      <dsp:spPr>
        <a:xfrm>
          <a:off x="5797578" y="38300"/>
          <a:ext cx="1174848"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Odor Management</a:t>
          </a:r>
          <a:endParaRPr lang="en-US" sz="800" b="1" kern="1200" dirty="0"/>
        </a:p>
      </dsp:txBody>
      <dsp:txXfrm>
        <a:off x="5975991" y="38300"/>
        <a:ext cx="818023" cy="3568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652" y="38300"/>
          <a:ext cx="1068986"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Introduction</a:t>
          </a:r>
          <a:endParaRPr lang="en-US" sz="800" b="1" kern="1200" dirty="0"/>
        </a:p>
      </dsp:txBody>
      <dsp:txXfrm>
        <a:off x="179065" y="38300"/>
        <a:ext cx="712161" cy="356825"/>
      </dsp:txXfrm>
    </dsp:sp>
    <dsp:sp modelId="{F4DC8BF3-ADB5-4184-868A-833CB48C59E1}">
      <dsp:nvSpPr>
        <dsp:cNvPr id="0" name=""/>
        <dsp:cNvSpPr/>
      </dsp:nvSpPr>
      <dsp:spPr>
        <a:xfrm>
          <a:off x="98043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Physical Processes</a:t>
          </a:r>
          <a:endParaRPr lang="en-US" sz="800" b="1" kern="1200" dirty="0"/>
        </a:p>
      </dsp:txBody>
      <dsp:txXfrm>
        <a:off x="1158846" y="38300"/>
        <a:ext cx="535238" cy="356825"/>
      </dsp:txXfrm>
    </dsp:sp>
    <dsp:sp modelId="{D6E0F598-3E54-4778-B703-B0BD38122997}">
      <dsp:nvSpPr>
        <dsp:cNvPr id="0" name=""/>
        <dsp:cNvSpPr/>
      </dsp:nvSpPr>
      <dsp:spPr>
        <a:xfrm>
          <a:off x="178329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Chemical Processes</a:t>
          </a:r>
          <a:endParaRPr lang="en-US" sz="800" b="1" kern="1200" dirty="0"/>
        </a:p>
      </dsp:txBody>
      <dsp:txXfrm>
        <a:off x="1961704" y="38300"/>
        <a:ext cx="535238" cy="356825"/>
      </dsp:txXfrm>
    </dsp:sp>
    <dsp:sp modelId="{7FB499B9-AB2F-4C2C-A33D-1B0BDA6703F8}">
      <dsp:nvSpPr>
        <dsp:cNvPr id="0" name=""/>
        <dsp:cNvSpPr/>
      </dsp:nvSpPr>
      <dsp:spPr>
        <a:xfrm>
          <a:off x="2586148"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Biological Processes</a:t>
          </a:r>
          <a:endParaRPr lang="en-US" sz="800" b="1" kern="1200" dirty="0"/>
        </a:p>
      </dsp:txBody>
      <dsp:txXfrm>
        <a:off x="2764561" y="38300"/>
        <a:ext cx="535238" cy="356825"/>
      </dsp:txXfrm>
    </dsp:sp>
    <dsp:sp modelId="{3768B71E-A04F-4A9D-BF6C-7D89E8F69265}">
      <dsp:nvSpPr>
        <dsp:cNvPr id="0" name=""/>
        <dsp:cNvSpPr/>
      </dsp:nvSpPr>
      <dsp:spPr>
        <a:xfrm>
          <a:off x="3389006" y="38300"/>
          <a:ext cx="892063" cy="356825"/>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Sorption Processes</a:t>
          </a:r>
          <a:endParaRPr lang="en-US" sz="800" b="1" kern="1200" dirty="0"/>
        </a:p>
      </dsp:txBody>
      <dsp:txXfrm>
        <a:off x="3567419" y="38300"/>
        <a:ext cx="535238" cy="356825"/>
      </dsp:txXfrm>
    </dsp:sp>
    <dsp:sp modelId="{DC211497-A6F3-4600-8474-E7018FAC3E04}">
      <dsp:nvSpPr>
        <dsp:cNvPr id="0" name=""/>
        <dsp:cNvSpPr/>
      </dsp:nvSpPr>
      <dsp:spPr>
        <a:xfrm>
          <a:off x="419186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Membrane Processes</a:t>
          </a:r>
          <a:endParaRPr lang="en-US" sz="800" b="1" kern="1200" dirty="0"/>
        </a:p>
      </dsp:txBody>
      <dsp:txXfrm>
        <a:off x="4370276" y="38300"/>
        <a:ext cx="535238" cy="356825"/>
      </dsp:txXfrm>
    </dsp:sp>
    <dsp:sp modelId="{C83E9A79-8691-4C11-832D-11A89BA30136}">
      <dsp:nvSpPr>
        <dsp:cNvPr id="0" name=""/>
        <dsp:cNvSpPr/>
      </dsp:nvSpPr>
      <dsp:spPr>
        <a:xfrm>
          <a:off x="499472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Sludge Treatment</a:t>
          </a:r>
          <a:endParaRPr lang="en-US" sz="800" b="1" kern="1200" dirty="0"/>
        </a:p>
      </dsp:txBody>
      <dsp:txXfrm>
        <a:off x="5173134" y="38300"/>
        <a:ext cx="535238" cy="356825"/>
      </dsp:txXfrm>
    </dsp:sp>
    <dsp:sp modelId="{1ADAB69F-F623-46B2-8ED4-E36F1C891008}">
      <dsp:nvSpPr>
        <dsp:cNvPr id="0" name=""/>
        <dsp:cNvSpPr/>
      </dsp:nvSpPr>
      <dsp:spPr>
        <a:xfrm>
          <a:off x="5797578" y="38300"/>
          <a:ext cx="1174848"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Odor Management</a:t>
          </a:r>
          <a:endParaRPr lang="en-US" sz="800" b="1" kern="1200" dirty="0"/>
        </a:p>
      </dsp:txBody>
      <dsp:txXfrm>
        <a:off x="5975991" y="38300"/>
        <a:ext cx="818023" cy="356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652" y="38300"/>
          <a:ext cx="1068986"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Introduction</a:t>
          </a:r>
          <a:endParaRPr lang="en-US" sz="800" b="1" kern="1200" dirty="0"/>
        </a:p>
      </dsp:txBody>
      <dsp:txXfrm>
        <a:off x="179065" y="38300"/>
        <a:ext cx="712161" cy="356825"/>
      </dsp:txXfrm>
    </dsp:sp>
    <dsp:sp modelId="{F4DC8BF3-ADB5-4184-868A-833CB48C59E1}">
      <dsp:nvSpPr>
        <dsp:cNvPr id="0" name=""/>
        <dsp:cNvSpPr/>
      </dsp:nvSpPr>
      <dsp:spPr>
        <a:xfrm>
          <a:off x="98043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Physical Processes</a:t>
          </a:r>
          <a:endParaRPr lang="en-US" sz="800" b="1" kern="1200" dirty="0"/>
        </a:p>
      </dsp:txBody>
      <dsp:txXfrm>
        <a:off x="1158846" y="38300"/>
        <a:ext cx="535238" cy="356825"/>
      </dsp:txXfrm>
    </dsp:sp>
    <dsp:sp modelId="{D6E0F598-3E54-4778-B703-B0BD38122997}">
      <dsp:nvSpPr>
        <dsp:cNvPr id="0" name=""/>
        <dsp:cNvSpPr/>
      </dsp:nvSpPr>
      <dsp:spPr>
        <a:xfrm>
          <a:off x="178329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Chemical Processes</a:t>
          </a:r>
          <a:endParaRPr lang="en-US" sz="800" b="1" kern="1200" dirty="0"/>
        </a:p>
      </dsp:txBody>
      <dsp:txXfrm>
        <a:off x="1961704" y="38300"/>
        <a:ext cx="535238" cy="356825"/>
      </dsp:txXfrm>
    </dsp:sp>
    <dsp:sp modelId="{7FB499B9-AB2F-4C2C-A33D-1B0BDA6703F8}">
      <dsp:nvSpPr>
        <dsp:cNvPr id="0" name=""/>
        <dsp:cNvSpPr/>
      </dsp:nvSpPr>
      <dsp:spPr>
        <a:xfrm>
          <a:off x="2586148"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Biological Processes</a:t>
          </a:r>
          <a:endParaRPr lang="en-US" sz="800" b="1" kern="1200" dirty="0"/>
        </a:p>
      </dsp:txBody>
      <dsp:txXfrm>
        <a:off x="2764561" y="38300"/>
        <a:ext cx="535238" cy="356825"/>
      </dsp:txXfrm>
    </dsp:sp>
    <dsp:sp modelId="{3768B71E-A04F-4A9D-BF6C-7D89E8F69265}">
      <dsp:nvSpPr>
        <dsp:cNvPr id="0" name=""/>
        <dsp:cNvSpPr/>
      </dsp:nvSpPr>
      <dsp:spPr>
        <a:xfrm>
          <a:off x="3389006"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Sorption Processes</a:t>
          </a:r>
          <a:endParaRPr lang="en-US" sz="800" b="1" kern="1200" dirty="0"/>
        </a:p>
      </dsp:txBody>
      <dsp:txXfrm>
        <a:off x="3567419" y="38300"/>
        <a:ext cx="535238" cy="356825"/>
      </dsp:txXfrm>
    </dsp:sp>
    <dsp:sp modelId="{DC211497-A6F3-4600-8474-E7018FAC3E04}">
      <dsp:nvSpPr>
        <dsp:cNvPr id="0" name=""/>
        <dsp:cNvSpPr/>
      </dsp:nvSpPr>
      <dsp:spPr>
        <a:xfrm>
          <a:off x="4191863" y="38300"/>
          <a:ext cx="892063" cy="356825"/>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Membrane Processes</a:t>
          </a:r>
          <a:endParaRPr lang="en-US" sz="800" b="1" kern="1200" dirty="0"/>
        </a:p>
      </dsp:txBody>
      <dsp:txXfrm>
        <a:off x="4370276" y="38300"/>
        <a:ext cx="535238" cy="356825"/>
      </dsp:txXfrm>
    </dsp:sp>
    <dsp:sp modelId="{C83E9A79-8691-4C11-832D-11A89BA30136}">
      <dsp:nvSpPr>
        <dsp:cNvPr id="0" name=""/>
        <dsp:cNvSpPr/>
      </dsp:nvSpPr>
      <dsp:spPr>
        <a:xfrm>
          <a:off x="499472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Sludge Treatment</a:t>
          </a:r>
          <a:endParaRPr lang="en-US" sz="800" b="1" kern="1200" dirty="0"/>
        </a:p>
      </dsp:txBody>
      <dsp:txXfrm>
        <a:off x="5173134" y="38300"/>
        <a:ext cx="535238" cy="356825"/>
      </dsp:txXfrm>
    </dsp:sp>
    <dsp:sp modelId="{1ADAB69F-F623-46B2-8ED4-E36F1C891008}">
      <dsp:nvSpPr>
        <dsp:cNvPr id="0" name=""/>
        <dsp:cNvSpPr/>
      </dsp:nvSpPr>
      <dsp:spPr>
        <a:xfrm>
          <a:off x="5797578" y="38300"/>
          <a:ext cx="1174848"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Odor Management</a:t>
          </a:r>
          <a:endParaRPr lang="en-US" sz="800" b="1" kern="1200" dirty="0"/>
        </a:p>
      </dsp:txBody>
      <dsp:txXfrm>
        <a:off x="5975991" y="38300"/>
        <a:ext cx="818023" cy="3568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652" y="38300"/>
          <a:ext cx="1068986"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Introduction</a:t>
          </a:r>
          <a:endParaRPr lang="en-US" sz="800" b="1" kern="1200" dirty="0"/>
        </a:p>
      </dsp:txBody>
      <dsp:txXfrm>
        <a:off x="179065" y="38300"/>
        <a:ext cx="712161" cy="356825"/>
      </dsp:txXfrm>
    </dsp:sp>
    <dsp:sp modelId="{F4DC8BF3-ADB5-4184-868A-833CB48C59E1}">
      <dsp:nvSpPr>
        <dsp:cNvPr id="0" name=""/>
        <dsp:cNvSpPr/>
      </dsp:nvSpPr>
      <dsp:spPr>
        <a:xfrm>
          <a:off x="98043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Physical Processes</a:t>
          </a:r>
          <a:endParaRPr lang="en-US" sz="800" b="1" kern="1200" dirty="0"/>
        </a:p>
      </dsp:txBody>
      <dsp:txXfrm>
        <a:off x="1158846" y="38300"/>
        <a:ext cx="535238" cy="356825"/>
      </dsp:txXfrm>
    </dsp:sp>
    <dsp:sp modelId="{D6E0F598-3E54-4778-B703-B0BD38122997}">
      <dsp:nvSpPr>
        <dsp:cNvPr id="0" name=""/>
        <dsp:cNvSpPr/>
      </dsp:nvSpPr>
      <dsp:spPr>
        <a:xfrm>
          <a:off x="178329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Chemical Processes</a:t>
          </a:r>
          <a:endParaRPr lang="en-US" sz="800" b="1" kern="1200" dirty="0"/>
        </a:p>
      </dsp:txBody>
      <dsp:txXfrm>
        <a:off x="1961704" y="38300"/>
        <a:ext cx="535238" cy="356825"/>
      </dsp:txXfrm>
    </dsp:sp>
    <dsp:sp modelId="{7FB499B9-AB2F-4C2C-A33D-1B0BDA6703F8}">
      <dsp:nvSpPr>
        <dsp:cNvPr id="0" name=""/>
        <dsp:cNvSpPr/>
      </dsp:nvSpPr>
      <dsp:spPr>
        <a:xfrm>
          <a:off x="2586148"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Biological Processes</a:t>
          </a:r>
          <a:endParaRPr lang="en-US" sz="800" b="1" kern="1200" dirty="0"/>
        </a:p>
      </dsp:txBody>
      <dsp:txXfrm>
        <a:off x="2764561" y="38300"/>
        <a:ext cx="535238" cy="356825"/>
      </dsp:txXfrm>
    </dsp:sp>
    <dsp:sp modelId="{3768B71E-A04F-4A9D-BF6C-7D89E8F69265}">
      <dsp:nvSpPr>
        <dsp:cNvPr id="0" name=""/>
        <dsp:cNvSpPr/>
      </dsp:nvSpPr>
      <dsp:spPr>
        <a:xfrm>
          <a:off x="3389006"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Sorption Processes</a:t>
          </a:r>
          <a:endParaRPr lang="en-US" sz="800" b="1" kern="1200" dirty="0"/>
        </a:p>
      </dsp:txBody>
      <dsp:txXfrm>
        <a:off x="3567419" y="38300"/>
        <a:ext cx="535238" cy="356825"/>
      </dsp:txXfrm>
    </dsp:sp>
    <dsp:sp modelId="{DC211497-A6F3-4600-8474-E7018FAC3E04}">
      <dsp:nvSpPr>
        <dsp:cNvPr id="0" name=""/>
        <dsp:cNvSpPr/>
      </dsp:nvSpPr>
      <dsp:spPr>
        <a:xfrm>
          <a:off x="419186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Membrane Processes</a:t>
          </a:r>
          <a:endParaRPr lang="en-US" sz="800" b="1" kern="1200" dirty="0"/>
        </a:p>
      </dsp:txBody>
      <dsp:txXfrm>
        <a:off x="4370276" y="38300"/>
        <a:ext cx="535238" cy="356825"/>
      </dsp:txXfrm>
    </dsp:sp>
    <dsp:sp modelId="{C83E9A79-8691-4C11-832D-11A89BA30136}">
      <dsp:nvSpPr>
        <dsp:cNvPr id="0" name=""/>
        <dsp:cNvSpPr/>
      </dsp:nvSpPr>
      <dsp:spPr>
        <a:xfrm>
          <a:off x="4994721" y="38300"/>
          <a:ext cx="892063" cy="356825"/>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Sludge Treatment</a:t>
          </a:r>
          <a:endParaRPr lang="en-US" sz="800" b="1" kern="1200" dirty="0"/>
        </a:p>
      </dsp:txBody>
      <dsp:txXfrm>
        <a:off x="5173134" y="38300"/>
        <a:ext cx="535238" cy="356825"/>
      </dsp:txXfrm>
    </dsp:sp>
    <dsp:sp modelId="{1ADAB69F-F623-46B2-8ED4-E36F1C891008}">
      <dsp:nvSpPr>
        <dsp:cNvPr id="0" name=""/>
        <dsp:cNvSpPr/>
      </dsp:nvSpPr>
      <dsp:spPr>
        <a:xfrm>
          <a:off x="5797578" y="38300"/>
          <a:ext cx="1174848"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Odor Management</a:t>
          </a:r>
          <a:endParaRPr lang="en-US" sz="800" b="1" kern="1200" dirty="0"/>
        </a:p>
      </dsp:txBody>
      <dsp:txXfrm>
        <a:off x="5975991" y="38300"/>
        <a:ext cx="818023" cy="356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652" y="38300"/>
          <a:ext cx="1068986"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Introduction</a:t>
          </a:r>
          <a:endParaRPr lang="en-US" sz="800" b="1" kern="1200" dirty="0"/>
        </a:p>
      </dsp:txBody>
      <dsp:txXfrm>
        <a:off x="179065" y="38300"/>
        <a:ext cx="712161" cy="356825"/>
      </dsp:txXfrm>
    </dsp:sp>
    <dsp:sp modelId="{F4DC8BF3-ADB5-4184-868A-833CB48C59E1}">
      <dsp:nvSpPr>
        <dsp:cNvPr id="0" name=""/>
        <dsp:cNvSpPr/>
      </dsp:nvSpPr>
      <dsp:spPr>
        <a:xfrm>
          <a:off x="98043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Physical Processes</a:t>
          </a:r>
          <a:endParaRPr lang="en-US" sz="800" b="1" kern="1200" dirty="0"/>
        </a:p>
      </dsp:txBody>
      <dsp:txXfrm>
        <a:off x="1158846" y="38300"/>
        <a:ext cx="535238" cy="356825"/>
      </dsp:txXfrm>
    </dsp:sp>
    <dsp:sp modelId="{D6E0F598-3E54-4778-B703-B0BD38122997}">
      <dsp:nvSpPr>
        <dsp:cNvPr id="0" name=""/>
        <dsp:cNvSpPr/>
      </dsp:nvSpPr>
      <dsp:spPr>
        <a:xfrm>
          <a:off x="178329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Chemical Processes</a:t>
          </a:r>
          <a:endParaRPr lang="en-US" sz="800" b="1" kern="1200" dirty="0"/>
        </a:p>
      </dsp:txBody>
      <dsp:txXfrm>
        <a:off x="1961704" y="38300"/>
        <a:ext cx="535238" cy="356825"/>
      </dsp:txXfrm>
    </dsp:sp>
    <dsp:sp modelId="{7FB499B9-AB2F-4C2C-A33D-1B0BDA6703F8}">
      <dsp:nvSpPr>
        <dsp:cNvPr id="0" name=""/>
        <dsp:cNvSpPr/>
      </dsp:nvSpPr>
      <dsp:spPr>
        <a:xfrm>
          <a:off x="2586148"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Biological Processes</a:t>
          </a:r>
          <a:endParaRPr lang="en-US" sz="800" b="1" kern="1200" dirty="0"/>
        </a:p>
      </dsp:txBody>
      <dsp:txXfrm>
        <a:off x="2764561" y="38300"/>
        <a:ext cx="535238" cy="356825"/>
      </dsp:txXfrm>
    </dsp:sp>
    <dsp:sp modelId="{3768B71E-A04F-4A9D-BF6C-7D89E8F69265}">
      <dsp:nvSpPr>
        <dsp:cNvPr id="0" name=""/>
        <dsp:cNvSpPr/>
      </dsp:nvSpPr>
      <dsp:spPr>
        <a:xfrm>
          <a:off x="3389006"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Sorption Processes</a:t>
          </a:r>
          <a:endParaRPr lang="en-US" sz="800" b="1" kern="1200" dirty="0"/>
        </a:p>
      </dsp:txBody>
      <dsp:txXfrm>
        <a:off x="3567419" y="38300"/>
        <a:ext cx="535238" cy="356825"/>
      </dsp:txXfrm>
    </dsp:sp>
    <dsp:sp modelId="{DC211497-A6F3-4600-8474-E7018FAC3E04}">
      <dsp:nvSpPr>
        <dsp:cNvPr id="0" name=""/>
        <dsp:cNvSpPr/>
      </dsp:nvSpPr>
      <dsp:spPr>
        <a:xfrm>
          <a:off x="4191863"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Membrane Processes</a:t>
          </a:r>
          <a:endParaRPr lang="en-US" sz="800" b="1" kern="1200" dirty="0"/>
        </a:p>
      </dsp:txBody>
      <dsp:txXfrm>
        <a:off x="4370276" y="38300"/>
        <a:ext cx="535238" cy="356825"/>
      </dsp:txXfrm>
    </dsp:sp>
    <dsp:sp modelId="{C83E9A79-8691-4C11-832D-11A89BA30136}">
      <dsp:nvSpPr>
        <dsp:cNvPr id="0" name=""/>
        <dsp:cNvSpPr/>
      </dsp:nvSpPr>
      <dsp:spPr>
        <a:xfrm>
          <a:off x="4994721" y="38300"/>
          <a:ext cx="892063" cy="356825"/>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Sludge Treatment</a:t>
          </a:r>
          <a:endParaRPr lang="en-US" sz="800" b="1" kern="1200" dirty="0"/>
        </a:p>
      </dsp:txBody>
      <dsp:txXfrm>
        <a:off x="5173134" y="38300"/>
        <a:ext cx="535238" cy="356825"/>
      </dsp:txXfrm>
    </dsp:sp>
    <dsp:sp modelId="{1ADAB69F-F623-46B2-8ED4-E36F1C891008}">
      <dsp:nvSpPr>
        <dsp:cNvPr id="0" name=""/>
        <dsp:cNvSpPr/>
      </dsp:nvSpPr>
      <dsp:spPr>
        <a:xfrm>
          <a:off x="5797578" y="38300"/>
          <a:ext cx="1174848" cy="356825"/>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b="1" kern="1200" dirty="0" smtClean="0"/>
            <a:t>Odor Management</a:t>
          </a:r>
          <a:endParaRPr lang="en-US" sz="800" b="1" kern="1200" dirty="0"/>
        </a:p>
      </dsp:txBody>
      <dsp:txXfrm>
        <a:off x="5975991" y="38300"/>
        <a:ext cx="818023" cy="3568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3D2E3-E19F-4662-81B5-80D59B29E5C6}">
      <dsp:nvSpPr>
        <dsp:cNvPr id="0" name=""/>
        <dsp:cNvSpPr/>
      </dsp:nvSpPr>
      <dsp:spPr>
        <a:xfrm>
          <a:off x="1190" y="0"/>
          <a:ext cx="1526284" cy="433426"/>
        </a:xfrm>
        <a:prstGeom prst="chevron">
          <a:avLst/>
        </a:prstGeom>
        <a:solidFill>
          <a:schemeClr val="bg2">
            <a:lumMod val="50000"/>
            <a:lumOff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OG&amp;P</a:t>
          </a:r>
          <a:endParaRPr lang="en-US" sz="1100" b="1" kern="1200" dirty="0"/>
        </a:p>
      </dsp:txBody>
      <dsp:txXfrm>
        <a:off x="217903" y="0"/>
        <a:ext cx="1092858" cy="433426"/>
      </dsp:txXfrm>
    </dsp:sp>
    <dsp:sp modelId="{F4DC8BF3-ADB5-4184-868A-833CB48C59E1}">
      <dsp:nvSpPr>
        <dsp:cNvPr id="0" name=""/>
        <dsp:cNvSpPr/>
      </dsp:nvSpPr>
      <dsp:spPr>
        <a:xfrm>
          <a:off x="1400107" y="0"/>
          <a:ext cx="1640495"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Electroplating Industry</a:t>
          </a:r>
          <a:endParaRPr lang="en-US" sz="1100" b="1" kern="1200" dirty="0"/>
        </a:p>
      </dsp:txBody>
      <dsp:txXfrm>
        <a:off x="1616820" y="0"/>
        <a:ext cx="1207069" cy="433426"/>
      </dsp:txXfrm>
    </dsp:sp>
    <dsp:sp modelId="{D6E0F598-3E54-4778-B703-B0BD38122997}">
      <dsp:nvSpPr>
        <dsp:cNvPr id="0" name=""/>
        <dsp:cNvSpPr/>
      </dsp:nvSpPr>
      <dsp:spPr>
        <a:xfrm>
          <a:off x="2913235"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Food Industry</a:t>
          </a:r>
          <a:endParaRPr lang="en-US" sz="1100" b="1" kern="1200" dirty="0"/>
        </a:p>
      </dsp:txBody>
      <dsp:txXfrm>
        <a:off x="3129948" y="0"/>
        <a:ext cx="840250" cy="433426"/>
      </dsp:txXfrm>
    </dsp:sp>
    <dsp:sp modelId="{7FB499B9-AB2F-4C2C-A33D-1B0BDA6703F8}">
      <dsp:nvSpPr>
        <dsp:cNvPr id="0" name=""/>
        <dsp:cNvSpPr/>
      </dsp:nvSpPr>
      <dsp:spPr>
        <a:xfrm>
          <a:off x="4059544"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Paper Industry</a:t>
          </a:r>
          <a:endParaRPr lang="en-US" sz="1100" b="1" kern="1200" dirty="0"/>
        </a:p>
      </dsp:txBody>
      <dsp:txXfrm>
        <a:off x="4276257" y="0"/>
        <a:ext cx="840250" cy="433426"/>
      </dsp:txXfrm>
    </dsp:sp>
    <dsp:sp modelId="{A411F7B0-70E4-403F-9987-BEFE97E310C3}">
      <dsp:nvSpPr>
        <dsp:cNvPr id="0" name=""/>
        <dsp:cNvSpPr/>
      </dsp:nvSpPr>
      <dsp:spPr>
        <a:xfrm>
          <a:off x="5207043" y="0"/>
          <a:ext cx="1273676" cy="433426"/>
        </a:xfrm>
        <a:prstGeom prst="chevron">
          <a:avLst/>
        </a:prstGeom>
        <a:solidFill>
          <a:schemeClr val="tx1">
            <a:lumMod val="50000"/>
          </a:schemeClr>
        </a:solidFill>
        <a:ln>
          <a:solidFill>
            <a:schemeClr val="bg2">
              <a:lumMod val="50000"/>
              <a:lumOff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Laboratories</a:t>
          </a:r>
          <a:endParaRPr lang="en-US" sz="1100" b="1" kern="1200" dirty="0"/>
        </a:p>
      </dsp:txBody>
      <dsp:txXfrm>
        <a:off x="5423756" y="0"/>
        <a:ext cx="840250" cy="4334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8/13/2019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8/13/2019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EB0B5DB4-1CA7-4848-8151-756D5CAE5147}" type="datetime1">
              <a:rPr lang="en-US" smtClean="0"/>
              <a:t>8/13/2019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F5F1C829-1E48-479F-973B-3A0396CEA2A8}" type="datetime1">
              <a:rPr lang="en-US" smtClean="0"/>
              <a:t>8/13/2019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9944FA1-2E28-45D0-A728-46BCD21B2F4B}" type="datetime1">
              <a:rPr lang="en-US" smtClean="0"/>
              <a:t>8/13/2019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19759982-D45C-421B-9DDA-33404EABBEFE}" type="datetime1">
              <a:rPr lang="en-US" smtClean="0"/>
              <a:t>8/13/2019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64D6E60-92D6-443F-87D3-D1CE67F62E9F}" type="datetime1">
              <a:rPr lang="en-US" smtClean="0"/>
              <a:t>8/13/2019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E8FB2A72-8348-4AE8-BA6E-9275100EB409}" type="datetime1">
              <a:rPr lang="en-US" smtClean="0"/>
              <a:t>8/13/2019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A551C7C-B34C-41B9-BCE2-8E86FCD1E0AC}" type="datetime1">
              <a:rPr lang="en-US" smtClean="0"/>
              <a:t>8/13/2019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E1F38E-184E-4B6E-AB95-FA35A2B1077A}" type="datetime1">
              <a:rPr lang="en-US" smtClean="0"/>
              <a:t>8/13/2019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FC0DC33B-8B82-468C-9082-F422C907B472}" type="datetime1">
              <a:rPr lang="en-US" smtClean="0"/>
              <a:t>8/13/2019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DC08C814-5D2C-463C-B3B9-6C582C08A78E}" type="datetime1">
              <a:rPr lang="en-US" smtClean="0"/>
              <a:t>8/13/2019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C867329B-122E-4521-B3D6-069114AE47AA}" type="datetime1">
              <a:rPr lang="en-US" smtClean="0"/>
              <a:t>8/13/2019</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5.jpeg"/><Relationship Id="rId7" Type="http://schemas.openxmlformats.org/officeDocument/2006/relationships/diagramQuickStyle" Target="../diagrams/quickStyle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6.jpe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7.jpeg"/><Relationship Id="rId7" Type="http://schemas.openxmlformats.org/officeDocument/2006/relationships/diagramQuickStyle" Target="../diagrams/quickStyle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8.jpeg"/><Relationship Id="rId9" Type="http://schemas.microsoft.com/office/2007/relationships/diagramDrawing" Target="../diagrams/drawing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9.png"/><Relationship Id="rId7" Type="http://schemas.openxmlformats.org/officeDocument/2006/relationships/diagramColors" Target="../diagrams/colors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20.jpeg"/><Relationship Id="rId7" Type="http://schemas.openxmlformats.org/officeDocument/2006/relationships/diagramLayout" Target="../diagrams/layout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3.xml"/><Relationship Id="rId5" Type="http://schemas.openxmlformats.org/officeDocument/2006/relationships/image" Target="../media/image22.jpeg"/><Relationship Id="rId10" Type="http://schemas.microsoft.com/office/2007/relationships/diagramDrawing" Target="../diagrams/drawing13.xml"/><Relationship Id="rId4" Type="http://schemas.openxmlformats.org/officeDocument/2006/relationships/image" Target="../media/image21.jpeg"/><Relationship Id="rId9" Type="http://schemas.openxmlformats.org/officeDocument/2006/relationships/diagramColors" Target="../diagrams/colors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jpeg"/><Relationship Id="rId7" Type="http://schemas.openxmlformats.org/officeDocument/2006/relationships/diagramQuickStyle" Target="../diagrams/quickStyle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2.jpeg"/><Relationship Id="rId7" Type="http://schemas.openxmlformats.org/officeDocument/2006/relationships/diagramQuickStyle" Target="../diagrams/quickStyle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3.jpeg"/><Relationship Id="rId7" Type="http://schemas.openxmlformats.org/officeDocument/2006/relationships/diagramQuickStyle" Target="../diagrams/quickStyle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4.jp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Industrial Water Treatment</a:t>
            </a:r>
            <a:endParaRPr lang="en-US" dirty="0"/>
          </a:p>
        </p:txBody>
      </p:sp>
      <p:sp>
        <p:nvSpPr>
          <p:cNvPr id="4" name="Subtitle 3"/>
          <p:cNvSpPr>
            <a:spLocks noGrp="1"/>
          </p:cNvSpPr>
          <p:nvPr>
            <p:ph type="subTitle" idx="1"/>
          </p:nvPr>
        </p:nvSpPr>
        <p:spPr>
          <a:xfrm>
            <a:off x="1065213" y="4800600"/>
            <a:ext cx="4093095" cy="500608"/>
          </a:xfrm>
        </p:spPr>
        <p:txBody>
          <a:bodyPr>
            <a:normAutofit fontScale="92500" lnSpcReduction="20000"/>
          </a:bodyPr>
          <a:lstStyle/>
          <a:p>
            <a:r>
              <a:rPr lang="en-US" dirty="0" err="1" smtClean="0"/>
              <a:t>Sazab</a:t>
            </a:r>
            <a:r>
              <a:rPr lang="en-US" dirty="0" smtClean="0"/>
              <a:t> </a:t>
            </a:r>
            <a:r>
              <a:rPr lang="en-US" dirty="0" err="1" smtClean="0"/>
              <a:t>sanat</a:t>
            </a:r>
            <a:r>
              <a:rPr lang="en-US" dirty="0" smtClean="0"/>
              <a:t> </a:t>
            </a:r>
            <a:r>
              <a:rPr lang="en-US" dirty="0" err="1" smtClean="0"/>
              <a:t>pajouh</a:t>
            </a:r>
            <a:r>
              <a:rPr lang="en-US" dirty="0" smtClean="0"/>
              <a:t> co.</a:t>
            </a:r>
            <a:endParaRPr lang="fa-IR" dirty="0" smtClean="0"/>
          </a:p>
          <a:p>
            <a:r>
              <a:rPr lang="it-IT" dirty="0" smtClean="0"/>
              <a:t>August 2019</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092" y="1828800"/>
            <a:ext cx="1412772" cy="1098823"/>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7571082" y="383916"/>
            <a:ext cx="4211962" cy="599728"/>
          </a:xfrm>
        </p:spPr>
        <p:txBody>
          <a:bodyPr/>
          <a:lstStyle/>
          <a:p>
            <a:pPr algn="ctr"/>
            <a:r>
              <a:rPr lang="en-US" dirty="0"/>
              <a:t>Industrial Solutions</a:t>
            </a:r>
          </a:p>
        </p:txBody>
      </p:sp>
      <p:sp>
        <p:nvSpPr>
          <p:cNvPr id="5" name="Content Placeholder 13"/>
          <p:cNvSpPr>
            <a:spLocks noGrp="1"/>
          </p:cNvSpPr>
          <p:nvPr>
            <p:ph idx="1"/>
          </p:nvPr>
        </p:nvSpPr>
        <p:spPr>
          <a:xfrm>
            <a:off x="549796" y="1196752"/>
            <a:ext cx="11233248" cy="5328592"/>
          </a:xfrm>
        </p:spPr>
        <p:txBody>
          <a:bodyPr>
            <a:normAutofit/>
          </a:bodyPr>
          <a:lstStyle/>
          <a:p>
            <a:r>
              <a:rPr lang="en-US" dirty="0" smtClean="0"/>
              <a:t>Odor management</a:t>
            </a:r>
          </a:p>
          <a:p>
            <a:pPr algn="just">
              <a:buFont typeface="Wingdings" panose="05000000000000000000" pitchFamily="2" charset="2"/>
              <a:buChar char="ü"/>
            </a:pPr>
            <a:r>
              <a:rPr lang="en-US" dirty="0" smtClean="0"/>
              <a:t>Water treatment has always produced unpleasant odors. However, the recent increase in the number of complaints about the release of odors from sewage and sludge treatment has forced water utilities to re-think the strategies for odor prevention and control. These growing environmental concerns about odor pollution have also led governments to consider odor policies that try to regulate odor emissions from wastewater treatment works.</a:t>
            </a:r>
          </a:p>
          <a:p>
            <a:pPr algn="just">
              <a:buFont typeface="Wingdings" panose="05000000000000000000" pitchFamily="2" charset="2"/>
              <a:buChar char="ü"/>
            </a:pPr>
            <a:r>
              <a:rPr lang="en-US" dirty="0" smtClean="0"/>
              <a:t>The control of odor has become an important consideration in the design and the gaining of planning consent for new treatment works and solving sometimes long standing odors problems at existing works.</a:t>
            </a:r>
          </a:p>
          <a:p>
            <a:pPr>
              <a:buFont typeface="Wingdings" panose="05000000000000000000" pitchFamily="2" charset="2"/>
              <a:buChar char="ü"/>
            </a:pP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graphicFrame>
        <p:nvGraphicFramePr>
          <p:cNvPr id="7" name="Diagram 6"/>
          <p:cNvGraphicFramePr/>
          <p:nvPr>
            <p:extLst>
              <p:ext uri="{D42A27DB-BD31-4B8C-83A1-F6EECF244321}">
                <p14:modId xmlns:p14="http://schemas.microsoft.com/office/powerpoint/2010/main" val="4090527140"/>
              </p:ext>
            </p:extLst>
          </p:nvPr>
        </p:nvGraphicFramePr>
        <p:xfrm>
          <a:off x="489484" y="467067"/>
          <a:ext cx="6973080" cy="43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632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651202" y="381000"/>
            <a:ext cx="3059834" cy="599728"/>
          </a:xfrm>
        </p:spPr>
        <p:txBody>
          <a:bodyPr/>
          <a:lstStyle/>
          <a:p>
            <a:pPr algn="ctr"/>
            <a:r>
              <a:rPr lang="en-US" dirty="0" smtClean="0"/>
              <a:t>Applications</a:t>
            </a:r>
            <a:endParaRPr lang="en-US" dirty="0"/>
          </a:p>
        </p:txBody>
      </p:sp>
      <p:sp>
        <p:nvSpPr>
          <p:cNvPr id="5" name="Content Placeholder 13"/>
          <p:cNvSpPr>
            <a:spLocks noGrp="1"/>
          </p:cNvSpPr>
          <p:nvPr>
            <p:ph idx="1"/>
          </p:nvPr>
        </p:nvSpPr>
        <p:spPr>
          <a:xfrm>
            <a:off x="549796" y="1196752"/>
            <a:ext cx="7776864" cy="5328592"/>
          </a:xfrm>
        </p:spPr>
        <p:txBody>
          <a:bodyPr>
            <a:normAutofit lnSpcReduction="10000"/>
          </a:bodyPr>
          <a:lstStyle/>
          <a:p>
            <a:pPr lvl="1"/>
            <a:r>
              <a:rPr lang="en-US" dirty="0"/>
              <a:t>Oil &amp; gas &amp; petrochemical Industry</a:t>
            </a:r>
          </a:p>
          <a:p>
            <a:pPr algn="just">
              <a:buFont typeface="Wingdings" panose="05000000000000000000" pitchFamily="2" charset="2"/>
              <a:buChar char="ü"/>
            </a:pPr>
            <a:r>
              <a:rPr lang="en-US" dirty="0"/>
              <a:t>Produced water is the largest waste stream generated in oil and gas industries. It is a mixture of different organic and inorganic compounds. Due to the increasing volume of waste all over the world in the current decade, the outcome and effect of discharging produced water on the environment has lately become a significant issue of environmental concern. </a:t>
            </a:r>
            <a:endParaRPr lang="en-US" dirty="0" smtClean="0"/>
          </a:p>
          <a:p>
            <a:pPr algn="just">
              <a:buFont typeface="Wingdings" panose="05000000000000000000" pitchFamily="2" charset="2"/>
              <a:buChar char="ü"/>
            </a:pPr>
            <a:r>
              <a:rPr lang="en-US" dirty="0" smtClean="0"/>
              <a:t>Produced </a:t>
            </a:r>
            <a:r>
              <a:rPr lang="en-US" dirty="0"/>
              <a:t>water is conventionally treated through different physical, chemical, and biological methods. In offshore platforms because of space constraints, compact physical and chemical systems are used. However, current technologies cannot remove small-suspended oil particles and dissolved </a:t>
            </a:r>
            <a:r>
              <a:rPr lang="en-US" dirty="0" smtClean="0"/>
              <a:t>elements. Besides</a:t>
            </a:r>
            <a:r>
              <a:rPr lang="en-US" dirty="0"/>
              <a:t>, many chemical treatments, whose initial and/or running cost are high and produce hazardous sludge. </a:t>
            </a:r>
          </a:p>
        </p:txBody>
      </p:sp>
      <p:sp>
        <p:nvSpPr>
          <p:cNvPr id="2" name="Slide Number Placeholder 1"/>
          <p:cNvSpPr>
            <a:spLocks noGrp="1"/>
          </p:cNvSpPr>
          <p:nvPr>
            <p:ph type="sldNum" sz="quarter" idx="12"/>
          </p:nvPr>
        </p:nvSpPr>
        <p:spPr/>
        <p:txBody>
          <a:bodyPr/>
          <a:lstStyle/>
          <a:p>
            <a:fld id="{2A013F82-EE5E-44EE-A61D-E31C6657F26F}" type="slidenum">
              <a:rPr lang="en-US" smtClean="0"/>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pic>
        <p:nvPicPr>
          <p:cNvPr id="3074" name="Picture 2" descr="Image result for water treatment in oil and gas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700" y="1700808"/>
            <a:ext cx="3200881" cy="1800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Image result for water treatment in oil and gas indust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9719" y="3963825"/>
            <a:ext cx="3207861" cy="2057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501744282"/>
              </p:ext>
            </p:extLst>
          </p:nvPr>
        </p:nvGraphicFramePr>
        <p:xfrm>
          <a:off x="765820" y="466566"/>
          <a:ext cx="6480720" cy="433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8374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333250" y="379986"/>
            <a:ext cx="3131842" cy="599728"/>
          </a:xfrm>
        </p:spPr>
        <p:txBody>
          <a:bodyPr/>
          <a:lstStyle/>
          <a:p>
            <a:pPr algn="ctr"/>
            <a:r>
              <a:rPr lang="en-US" dirty="0" smtClean="0"/>
              <a:t>Applications</a:t>
            </a:r>
            <a:endParaRPr lang="en-US" dirty="0"/>
          </a:p>
        </p:txBody>
      </p:sp>
      <p:sp>
        <p:nvSpPr>
          <p:cNvPr id="5" name="Content Placeholder 13"/>
          <p:cNvSpPr>
            <a:spLocks noGrp="1"/>
          </p:cNvSpPr>
          <p:nvPr>
            <p:ph idx="1"/>
          </p:nvPr>
        </p:nvSpPr>
        <p:spPr>
          <a:xfrm>
            <a:off x="549796" y="1196752"/>
            <a:ext cx="7560840" cy="5328592"/>
          </a:xfrm>
        </p:spPr>
        <p:txBody>
          <a:bodyPr>
            <a:normAutofit/>
          </a:bodyPr>
          <a:lstStyle/>
          <a:p>
            <a:pPr lvl="1"/>
            <a:r>
              <a:rPr lang="en-US" dirty="0" smtClean="0"/>
              <a:t>Electroplating industry</a:t>
            </a:r>
            <a:endParaRPr lang="en-US" dirty="0"/>
          </a:p>
          <a:p>
            <a:pPr algn="just">
              <a:buFont typeface="Wingdings" panose="05000000000000000000" pitchFamily="2" charset="2"/>
              <a:buChar char="ü"/>
            </a:pPr>
            <a:r>
              <a:rPr lang="en-US" dirty="0"/>
              <a:t>Electroplating wastewater contains highly toxic cyanide, cyanide complexes and metal ions that makes treatment a complex problem. As the electroplating industries are located in tiny and unorganized sectors in India the problem becomes more grave. </a:t>
            </a:r>
            <a:endParaRPr lang="en-US" dirty="0" smtClean="0"/>
          </a:p>
          <a:p>
            <a:pPr algn="just">
              <a:buFont typeface="Wingdings" panose="05000000000000000000" pitchFamily="2" charset="2"/>
              <a:buChar char="ü"/>
            </a:pPr>
            <a:r>
              <a:rPr lang="en-US" dirty="0" smtClean="0"/>
              <a:t>Due </a:t>
            </a:r>
            <a:r>
              <a:rPr lang="en-US" dirty="0"/>
              <a:t>to lack of technology, Automation and process control, there is considerable change in the effluent coming from these industries. Therefore the effluent exerts variable characteristics. It is observed that effluent has high BOD/ COD, SS, DS, TS, </a:t>
            </a:r>
            <a:r>
              <a:rPr lang="en-US" dirty="0" smtClean="0"/>
              <a:t>Color</a:t>
            </a:r>
            <a:r>
              <a:rPr lang="en-US" dirty="0"/>
              <a:t>, and Turbidity and there is depletion of oxygen. Proper treatment has to be provided for the safe discharge of electroplating effluent</a:t>
            </a:r>
            <a:r>
              <a:rPr lang="en-US" dirty="0" smtClean="0"/>
              <a:t>.</a:t>
            </a: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pic>
        <p:nvPicPr>
          <p:cNvPr id="4098" name="Picture 2" descr="Image result for electroplating waste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895" y="1772816"/>
            <a:ext cx="3475471" cy="1604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3250" y="3717032"/>
            <a:ext cx="3469115" cy="2019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Box 7"/>
          <p:cNvSpPr txBox="1"/>
          <p:nvPr/>
        </p:nvSpPr>
        <p:spPr>
          <a:xfrm>
            <a:off x="9026525" y="1320880"/>
            <a:ext cx="2076209" cy="369332"/>
          </a:xfrm>
          <a:prstGeom prst="rect">
            <a:avLst/>
          </a:prstGeom>
          <a:noFill/>
        </p:spPr>
        <p:txBody>
          <a:bodyPr wrap="none" rtlCol="0">
            <a:spAutoFit/>
          </a:bodyPr>
          <a:lstStyle/>
          <a:p>
            <a:r>
              <a:rPr lang="en-US" dirty="0" smtClean="0"/>
              <a:t>Electroplating Lines</a:t>
            </a:r>
            <a:endParaRPr lang="en-US" dirty="0"/>
          </a:p>
        </p:txBody>
      </p:sp>
      <p:graphicFrame>
        <p:nvGraphicFramePr>
          <p:cNvPr id="9" name="Diagram 8"/>
          <p:cNvGraphicFramePr/>
          <p:nvPr>
            <p:extLst>
              <p:ext uri="{D42A27DB-BD31-4B8C-83A1-F6EECF244321}">
                <p14:modId xmlns:p14="http://schemas.microsoft.com/office/powerpoint/2010/main" val="1579319034"/>
              </p:ext>
            </p:extLst>
          </p:nvPr>
        </p:nvGraphicFramePr>
        <p:xfrm>
          <a:off x="765820" y="466566"/>
          <a:ext cx="6480720" cy="433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0904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398668" y="383415"/>
            <a:ext cx="3203850" cy="599728"/>
          </a:xfrm>
        </p:spPr>
        <p:txBody>
          <a:bodyPr/>
          <a:lstStyle/>
          <a:p>
            <a:pPr algn="ctr"/>
            <a:r>
              <a:rPr lang="en-US" dirty="0" smtClean="0"/>
              <a:t>Applications</a:t>
            </a:r>
            <a:endParaRPr lang="en-US" dirty="0"/>
          </a:p>
        </p:txBody>
      </p:sp>
      <p:sp>
        <p:nvSpPr>
          <p:cNvPr id="5" name="Content Placeholder 13"/>
          <p:cNvSpPr>
            <a:spLocks noGrp="1"/>
          </p:cNvSpPr>
          <p:nvPr>
            <p:ph idx="1"/>
          </p:nvPr>
        </p:nvSpPr>
        <p:spPr>
          <a:xfrm>
            <a:off x="549796" y="1196752"/>
            <a:ext cx="11233248" cy="5328592"/>
          </a:xfrm>
        </p:spPr>
        <p:txBody>
          <a:bodyPr>
            <a:normAutofit/>
          </a:bodyPr>
          <a:lstStyle/>
          <a:p>
            <a:pPr lvl="1"/>
            <a:r>
              <a:rPr lang="en-US" dirty="0" smtClean="0"/>
              <a:t>Food industry</a:t>
            </a:r>
            <a:endParaRPr lang="en-US" dirty="0"/>
          </a:p>
          <a:p>
            <a:pPr algn="just">
              <a:buFont typeface="Wingdings" panose="05000000000000000000" pitchFamily="2" charset="2"/>
              <a:buChar char="ü"/>
            </a:pPr>
            <a:r>
              <a:rPr lang="en-US" dirty="0"/>
              <a:t>Food wastewater contains residues that deplete the oxygen in receiving </a:t>
            </a:r>
            <a:r>
              <a:rPr lang="en-US" dirty="0" smtClean="0"/>
              <a:t>streams. Chemical </a:t>
            </a:r>
            <a:r>
              <a:rPr lang="en-US" dirty="0"/>
              <a:t>oxygen demand (COD) and biochemical oxygen demand (BOD5) are common measurements used to determine water quality. They measure the strength of the waste stream by measuring the oxygen required to stabilize the wastes. COD and BOD5 are important to the food processing industry because they can be used to indicate lost product and wasteful practices. High BOD5 and COD levels indicate increased amounts of product lost to the waste stream. Measurements at various process locations can help locate sources of waste.</a:t>
            </a:r>
          </a:p>
          <a:p>
            <a:pPr algn="just">
              <a:buFont typeface="Wingdings" panose="05000000000000000000" pitchFamily="2" charset="2"/>
              <a:buChar char="ü"/>
            </a:pPr>
            <a:r>
              <a:rPr lang="en-US" dirty="0"/>
              <a:t>At any point in a particular food processing operation, the relationship between BOD5 and COD is fairly consistent. However, the ratios of these two measures vary widely depending on the type of product.</a:t>
            </a:r>
          </a:p>
        </p:txBody>
      </p:sp>
      <p:sp>
        <p:nvSpPr>
          <p:cNvPr id="2" name="Slide Number Placeholder 1"/>
          <p:cNvSpPr>
            <a:spLocks noGrp="1"/>
          </p:cNvSpPr>
          <p:nvPr>
            <p:ph type="sldNum" sz="quarter" idx="12"/>
          </p:nvPr>
        </p:nvSpPr>
        <p:spPr/>
        <p:txBody>
          <a:bodyPr/>
          <a:lstStyle/>
          <a:p>
            <a:fld id="{2A013F82-EE5E-44EE-A61D-E31C6657F26F}" type="slidenum">
              <a:rPr lang="en-US" smtClean="0"/>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graphicFrame>
        <p:nvGraphicFramePr>
          <p:cNvPr id="7" name="Diagram 6"/>
          <p:cNvGraphicFramePr/>
          <p:nvPr>
            <p:extLst>
              <p:ext uri="{D42A27DB-BD31-4B8C-83A1-F6EECF244321}">
                <p14:modId xmlns:p14="http://schemas.microsoft.com/office/powerpoint/2010/main" val="3293892405"/>
              </p:ext>
            </p:extLst>
          </p:nvPr>
        </p:nvGraphicFramePr>
        <p:xfrm>
          <a:off x="765820" y="466566"/>
          <a:ext cx="6480720" cy="43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36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254652" y="383415"/>
            <a:ext cx="2915818" cy="599728"/>
          </a:xfrm>
        </p:spPr>
        <p:txBody>
          <a:bodyPr/>
          <a:lstStyle/>
          <a:p>
            <a:pPr algn="ctr"/>
            <a:r>
              <a:rPr lang="en-US" dirty="0" smtClean="0"/>
              <a:t>Applications</a:t>
            </a:r>
            <a:endParaRPr lang="en-US" dirty="0"/>
          </a:p>
        </p:txBody>
      </p:sp>
      <p:sp>
        <p:nvSpPr>
          <p:cNvPr id="5" name="Content Placeholder 13"/>
          <p:cNvSpPr>
            <a:spLocks noGrp="1"/>
          </p:cNvSpPr>
          <p:nvPr>
            <p:ph idx="1"/>
          </p:nvPr>
        </p:nvSpPr>
        <p:spPr>
          <a:xfrm>
            <a:off x="549796" y="1196752"/>
            <a:ext cx="7200800" cy="5328592"/>
          </a:xfrm>
        </p:spPr>
        <p:txBody>
          <a:bodyPr>
            <a:normAutofit lnSpcReduction="10000"/>
          </a:bodyPr>
          <a:lstStyle/>
          <a:p>
            <a:pPr lvl="1"/>
            <a:r>
              <a:rPr lang="en-US" dirty="0" smtClean="0"/>
              <a:t>Paper industry</a:t>
            </a:r>
            <a:endParaRPr lang="en-US" dirty="0"/>
          </a:p>
          <a:p>
            <a:pPr algn="just">
              <a:buFont typeface="Wingdings" panose="05000000000000000000" pitchFamily="2" charset="2"/>
              <a:buChar char="ü"/>
            </a:pPr>
            <a:r>
              <a:rPr lang="en-US" dirty="0"/>
              <a:t>Pulp and paper has a huge impact on our lives as we can't live without papers and it's </a:t>
            </a:r>
            <a:r>
              <a:rPr lang="en-US" dirty="0" smtClean="0"/>
              <a:t>other </a:t>
            </a:r>
            <a:r>
              <a:rPr lang="en-US" dirty="0"/>
              <a:t>products in homes, offices, schools and everywhere. This paper will be about </a:t>
            </a:r>
            <a:r>
              <a:rPr lang="en-US" dirty="0" smtClean="0"/>
              <a:t>paper </a:t>
            </a:r>
            <a:r>
              <a:rPr lang="en-US" dirty="0"/>
              <a:t>and pulp industry, it's contaminates, working of this industry, wastewater of this </a:t>
            </a:r>
            <a:r>
              <a:rPr lang="en-US" dirty="0" smtClean="0"/>
              <a:t>industry</a:t>
            </a:r>
            <a:r>
              <a:rPr lang="en-US" dirty="0"/>
              <a:t>, its components its effect on the environment and how to treat it</a:t>
            </a:r>
            <a:r>
              <a:rPr lang="en-US" dirty="0" smtClean="0"/>
              <a:t>.</a:t>
            </a:r>
          </a:p>
          <a:p>
            <a:pPr algn="just">
              <a:buFont typeface="Wingdings" panose="05000000000000000000" pitchFamily="2" charset="2"/>
              <a:buChar char="ü"/>
            </a:pPr>
            <a:r>
              <a:rPr lang="en-US" dirty="0" smtClean="0"/>
              <a:t> </a:t>
            </a:r>
            <a:r>
              <a:rPr lang="en-US" dirty="0"/>
              <a:t>Pulp can be </a:t>
            </a:r>
            <a:r>
              <a:rPr lang="en-US" dirty="0" smtClean="0"/>
              <a:t>defined </a:t>
            </a:r>
            <a:r>
              <a:rPr lang="en-US" dirty="0"/>
              <a:t>as the fibrous material obtained after the digestion of lignocelluloses and </a:t>
            </a:r>
            <a:r>
              <a:rPr lang="en-US" dirty="0" smtClean="0"/>
              <a:t>lignin </a:t>
            </a:r>
            <a:r>
              <a:rPr lang="en-US" dirty="0"/>
              <a:t>that occur between the wood fibers and the hemicelluloses wood, straw or other </a:t>
            </a:r>
            <a:r>
              <a:rPr lang="en-US" dirty="0" smtClean="0"/>
              <a:t>annual </a:t>
            </a:r>
            <a:r>
              <a:rPr lang="en-US" dirty="0"/>
              <a:t>plants consist of many different cell types that contain cellulose, </a:t>
            </a:r>
            <a:r>
              <a:rPr lang="en-US" dirty="0" smtClean="0"/>
              <a:t>hemicelluloses</a:t>
            </a:r>
            <a:r>
              <a:rPr lang="en-US" dirty="0"/>
              <a:t>, and lignin and they are the main chemical components. </a:t>
            </a:r>
          </a:p>
        </p:txBody>
      </p:sp>
      <p:sp>
        <p:nvSpPr>
          <p:cNvPr id="2" name="Slide Number Placeholder 1"/>
          <p:cNvSpPr>
            <a:spLocks noGrp="1"/>
          </p:cNvSpPr>
          <p:nvPr>
            <p:ph type="sldNum" sz="quarter" idx="12"/>
          </p:nvPr>
        </p:nvSpPr>
        <p:spPr/>
        <p:txBody>
          <a:bodyPr/>
          <a:lstStyle/>
          <a:p>
            <a:fld id="{2A013F82-EE5E-44EE-A61D-E31C6657F26F}"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pic>
        <p:nvPicPr>
          <p:cNvPr id="3" name="Picture 2"/>
          <p:cNvPicPr>
            <a:picLocks noChangeAspect="1"/>
          </p:cNvPicPr>
          <p:nvPr/>
        </p:nvPicPr>
        <p:blipFill>
          <a:blip r:embed="rId3"/>
          <a:stretch>
            <a:fillRect/>
          </a:stretch>
        </p:blipFill>
        <p:spPr>
          <a:xfrm>
            <a:off x="7915066" y="1772816"/>
            <a:ext cx="39243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9084919" y="4287416"/>
            <a:ext cx="1762021" cy="369332"/>
          </a:xfrm>
          <a:prstGeom prst="rect">
            <a:avLst/>
          </a:prstGeom>
          <a:noFill/>
        </p:spPr>
        <p:txBody>
          <a:bodyPr wrap="none" rtlCol="0">
            <a:spAutoFit/>
          </a:bodyPr>
          <a:lstStyle/>
          <a:p>
            <a:r>
              <a:rPr lang="en-US" dirty="0" smtClean="0"/>
              <a:t>Brewery Process</a:t>
            </a:r>
            <a:endParaRPr lang="en-US" dirty="0"/>
          </a:p>
        </p:txBody>
      </p:sp>
      <p:graphicFrame>
        <p:nvGraphicFramePr>
          <p:cNvPr id="9" name="Diagram 8"/>
          <p:cNvGraphicFramePr/>
          <p:nvPr>
            <p:extLst>
              <p:ext uri="{D42A27DB-BD31-4B8C-83A1-F6EECF244321}">
                <p14:modId xmlns:p14="http://schemas.microsoft.com/office/powerpoint/2010/main" val="2181991230"/>
              </p:ext>
            </p:extLst>
          </p:nvPr>
        </p:nvGraphicFramePr>
        <p:xfrm>
          <a:off x="765820" y="466566"/>
          <a:ext cx="6480720" cy="433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17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33953" y="383415"/>
            <a:ext cx="2627786" cy="599728"/>
          </a:xfrm>
        </p:spPr>
        <p:txBody>
          <a:bodyPr>
            <a:normAutofit fontScale="90000"/>
          </a:bodyPr>
          <a:lstStyle/>
          <a:p>
            <a:pPr algn="ctr"/>
            <a:r>
              <a:rPr lang="en-US" dirty="0" smtClean="0"/>
              <a:t>Applications</a:t>
            </a:r>
            <a:endParaRPr lang="en-US" dirty="0"/>
          </a:p>
        </p:txBody>
      </p:sp>
      <p:sp>
        <p:nvSpPr>
          <p:cNvPr id="5" name="Content Placeholder 13"/>
          <p:cNvSpPr>
            <a:spLocks noGrp="1"/>
          </p:cNvSpPr>
          <p:nvPr>
            <p:ph idx="1"/>
          </p:nvPr>
        </p:nvSpPr>
        <p:spPr>
          <a:xfrm>
            <a:off x="549796" y="1196752"/>
            <a:ext cx="11233248" cy="5328592"/>
          </a:xfrm>
        </p:spPr>
        <p:txBody>
          <a:bodyPr>
            <a:normAutofit/>
          </a:bodyPr>
          <a:lstStyle/>
          <a:p>
            <a:pPr lvl="1"/>
            <a:r>
              <a:rPr lang="en-US" dirty="0" smtClean="0"/>
              <a:t>Laboratories</a:t>
            </a:r>
            <a:endParaRPr lang="en-US" dirty="0"/>
          </a:p>
          <a:p>
            <a:pPr algn="just">
              <a:buFont typeface="Wingdings" panose="05000000000000000000" pitchFamily="2" charset="2"/>
              <a:buChar char="ü"/>
            </a:pPr>
            <a:r>
              <a:rPr lang="en-US" dirty="0" smtClean="0"/>
              <a:t>Laboratory wastewater treatment heavily depends on the type of the laboratory. Depending on purpose of lab, whether educational or experimental or the field of lab, whether biological, chemical or etc. the treatment differs dramatically.</a:t>
            </a:r>
          </a:p>
          <a:p>
            <a:pPr algn="just">
              <a:buFont typeface="Wingdings" panose="05000000000000000000" pitchFamily="2" charset="2"/>
              <a:buChar char="ü"/>
            </a:pPr>
            <a:r>
              <a:rPr lang="en-US" dirty="0" smtClean="0"/>
              <a:t>It is our job to identify and solve the needs of your industry and propose an efficient wastewater treatment for your lab.</a:t>
            </a: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pic>
        <p:nvPicPr>
          <p:cNvPr id="6146" name="Picture 2" descr="Image result for laboratories waste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836" y="3861047"/>
            <a:ext cx="2872182" cy="2154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8" name="Picture 4" descr="Image result for laboratories waste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051" y="3861048"/>
            <a:ext cx="2880320"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0" name="Picture 6" descr="Image result for laboratories wastew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228" y="3854943"/>
            <a:ext cx="3240360" cy="2160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9" name="Diagram 8"/>
          <p:cNvGraphicFramePr/>
          <p:nvPr>
            <p:extLst>
              <p:ext uri="{D42A27DB-BD31-4B8C-83A1-F6EECF244321}">
                <p14:modId xmlns:p14="http://schemas.microsoft.com/office/powerpoint/2010/main" val="3693484283"/>
              </p:ext>
            </p:extLst>
          </p:nvPr>
        </p:nvGraphicFramePr>
        <p:xfrm>
          <a:off x="765820" y="466566"/>
          <a:ext cx="6480720" cy="4334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487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522413" y="381000"/>
            <a:ext cx="9144001" cy="599728"/>
          </a:xfrm>
        </p:spPr>
        <p:txBody>
          <a:bodyPr/>
          <a:lstStyle/>
          <a:p>
            <a:pPr algn="ctr"/>
            <a:r>
              <a:rPr lang="en-US" dirty="0" smtClean="0"/>
              <a:t>Services</a:t>
            </a:r>
            <a:endParaRPr lang="en-US" dirty="0"/>
          </a:p>
        </p:txBody>
      </p:sp>
      <p:sp>
        <p:nvSpPr>
          <p:cNvPr id="5" name="Content Placeholder 13"/>
          <p:cNvSpPr>
            <a:spLocks noGrp="1"/>
          </p:cNvSpPr>
          <p:nvPr>
            <p:ph idx="1"/>
          </p:nvPr>
        </p:nvSpPr>
        <p:spPr>
          <a:xfrm>
            <a:off x="549796" y="1196752"/>
            <a:ext cx="11233248" cy="5328592"/>
          </a:xfrm>
        </p:spPr>
        <p:txBody>
          <a:bodyPr>
            <a:normAutofit/>
          </a:bodyPr>
          <a:lstStyle/>
          <a:p>
            <a:pPr lvl="1"/>
            <a:r>
              <a:rPr lang="en-US" dirty="0" smtClean="0"/>
              <a:t>WE ARE HERE TO HELP!</a:t>
            </a:r>
            <a:endParaRPr lang="en-US" dirty="0"/>
          </a:p>
          <a:p>
            <a:pPr algn="just">
              <a:buFont typeface="Wingdings" panose="05000000000000000000" pitchFamily="2" charset="2"/>
              <a:buChar char="ü"/>
            </a:pPr>
            <a:r>
              <a:rPr lang="en-US" dirty="0" smtClean="0"/>
              <a:t>Our company offers a lot. We can identify your needs and accordingly act as your consultant and engineering muscle.</a:t>
            </a:r>
          </a:p>
          <a:p>
            <a:pPr algn="just">
              <a:buFont typeface="Wingdings" panose="05000000000000000000" pitchFamily="2" charset="2"/>
              <a:buChar char="ü"/>
            </a:pPr>
            <a:r>
              <a:rPr lang="en-US" dirty="0" smtClean="0"/>
              <a:t>Our deep experience in construction of civil works and water and wastewater  pipelines and pumping stations and also hydro-mechanical works enables us to have a good provision upon the task.</a:t>
            </a:r>
          </a:p>
          <a:p>
            <a:pPr algn="just">
              <a:buFont typeface="Wingdings" panose="05000000000000000000" pitchFamily="2" charset="2"/>
              <a:buChar char="ü"/>
            </a:pPr>
            <a:r>
              <a:rPr lang="en-US" dirty="0" smtClean="0"/>
              <a:t>A strong commercial and trading department helps us cooperate very well with our foreign partners to deliver a higher quality project.</a:t>
            </a: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16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spTree>
    <p:extLst>
      <p:ext uri="{BB962C8B-B14F-4D97-AF65-F5344CB8AC3E}">
        <p14:creationId xmlns:p14="http://schemas.microsoft.com/office/powerpoint/2010/main" val="40750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599728"/>
          </a:xfrm>
        </p:spPr>
        <p:txBody>
          <a:bodyPr/>
          <a:lstStyle/>
          <a:p>
            <a:pPr algn="ctr"/>
            <a:r>
              <a:rPr lang="en-US" dirty="0" smtClean="0"/>
              <a:t>Table of Contents</a:t>
            </a:r>
            <a:endParaRPr lang="en-US" dirty="0"/>
          </a:p>
        </p:txBody>
      </p:sp>
      <p:sp>
        <p:nvSpPr>
          <p:cNvPr id="14" name="Content Placeholder 13"/>
          <p:cNvSpPr>
            <a:spLocks noGrp="1"/>
          </p:cNvSpPr>
          <p:nvPr>
            <p:ph idx="1"/>
          </p:nvPr>
        </p:nvSpPr>
        <p:spPr>
          <a:xfrm>
            <a:off x="1600937" y="1446272"/>
            <a:ext cx="4464496" cy="5328592"/>
          </a:xfrm>
        </p:spPr>
        <p:txBody>
          <a:bodyPr>
            <a:normAutofit/>
          </a:bodyPr>
          <a:lstStyle/>
          <a:p>
            <a:r>
              <a:rPr lang="en-US" dirty="0" smtClean="0"/>
              <a:t>Industrial Solutions</a:t>
            </a:r>
          </a:p>
          <a:p>
            <a:pPr lvl="1">
              <a:buFont typeface="Wingdings" panose="05000000000000000000" pitchFamily="2" charset="2"/>
              <a:buChar char="v"/>
            </a:pPr>
            <a:r>
              <a:rPr lang="en-US" dirty="0" smtClean="0"/>
              <a:t>Introduction</a:t>
            </a:r>
          </a:p>
          <a:p>
            <a:pPr lvl="1">
              <a:buFont typeface="Wingdings" panose="05000000000000000000" pitchFamily="2" charset="2"/>
              <a:buChar char="v"/>
            </a:pPr>
            <a:r>
              <a:rPr lang="en-US" dirty="0" smtClean="0"/>
              <a:t>Physical Processes</a:t>
            </a:r>
          </a:p>
          <a:p>
            <a:pPr lvl="1">
              <a:buFont typeface="Wingdings" panose="05000000000000000000" pitchFamily="2" charset="2"/>
              <a:buChar char="v"/>
            </a:pPr>
            <a:r>
              <a:rPr lang="en-US" dirty="0" smtClean="0"/>
              <a:t>Chemical Processes</a:t>
            </a:r>
          </a:p>
          <a:p>
            <a:pPr lvl="1">
              <a:buFont typeface="Wingdings" panose="05000000000000000000" pitchFamily="2" charset="2"/>
              <a:buChar char="v"/>
            </a:pPr>
            <a:r>
              <a:rPr lang="en-US" dirty="0" smtClean="0"/>
              <a:t>Biological Processes</a:t>
            </a:r>
          </a:p>
          <a:p>
            <a:pPr lvl="1">
              <a:buFont typeface="Wingdings" panose="05000000000000000000" pitchFamily="2" charset="2"/>
              <a:buChar char="v"/>
            </a:pPr>
            <a:r>
              <a:rPr lang="en-US" dirty="0" smtClean="0"/>
              <a:t>Sorption Processes</a:t>
            </a:r>
          </a:p>
          <a:p>
            <a:pPr lvl="1">
              <a:buFont typeface="Wingdings" panose="05000000000000000000" pitchFamily="2" charset="2"/>
              <a:buChar char="v"/>
            </a:pPr>
            <a:r>
              <a:rPr lang="en-US" dirty="0" smtClean="0"/>
              <a:t>Membrane Processes</a:t>
            </a:r>
          </a:p>
          <a:p>
            <a:pPr lvl="1">
              <a:buFont typeface="Wingdings" panose="05000000000000000000" pitchFamily="2" charset="2"/>
              <a:buChar char="v"/>
            </a:pPr>
            <a:r>
              <a:rPr lang="en-US" dirty="0" smtClean="0"/>
              <a:t>Sludge Treatment</a:t>
            </a:r>
          </a:p>
          <a:p>
            <a:pPr lvl="1">
              <a:buFont typeface="Wingdings" panose="05000000000000000000" pitchFamily="2" charset="2"/>
              <a:buChar char="v"/>
            </a:pPr>
            <a:r>
              <a:rPr lang="en-US" dirty="0" smtClean="0"/>
              <a:t>Odor Management</a:t>
            </a:r>
            <a:endParaRPr lang="en-US" dirty="0"/>
          </a:p>
        </p:txBody>
      </p:sp>
      <p:sp>
        <p:nvSpPr>
          <p:cNvPr id="4" name="Content Placeholder 13"/>
          <p:cNvSpPr txBox="1">
            <a:spLocks/>
          </p:cNvSpPr>
          <p:nvPr/>
        </p:nvSpPr>
        <p:spPr>
          <a:xfrm>
            <a:off x="6382444" y="1446272"/>
            <a:ext cx="4464496" cy="5295096"/>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dirty="0"/>
              <a:t>Applications</a:t>
            </a:r>
          </a:p>
          <a:p>
            <a:pPr lvl="1">
              <a:buFont typeface="Wingdings" panose="05000000000000000000" pitchFamily="2" charset="2"/>
              <a:buChar char="v"/>
            </a:pPr>
            <a:r>
              <a:rPr lang="en-US" dirty="0"/>
              <a:t>Oil &amp; gas &amp; petrochemical Industry</a:t>
            </a:r>
          </a:p>
          <a:p>
            <a:pPr lvl="1">
              <a:buFont typeface="Wingdings" panose="05000000000000000000" pitchFamily="2" charset="2"/>
              <a:buChar char="v"/>
            </a:pPr>
            <a:r>
              <a:rPr lang="en-US" dirty="0"/>
              <a:t>Electroplating Industry</a:t>
            </a:r>
          </a:p>
          <a:p>
            <a:pPr lvl="1">
              <a:buFont typeface="Wingdings" panose="05000000000000000000" pitchFamily="2" charset="2"/>
              <a:buChar char="v"/>
            </a:pPr>
            <a:r>
              <a:rPr lang="en-US" dirty="0"/>
              <a:t>Food Industry</a:t>
            </a:r>
          </a:p>
          <a:p>
            <a:pPr lvl="1">
              <a:buFont typeface="Wingdings" panose="05000000000000000000" pitchFamily="2" charset="2"/>
              <a:buChar char="v"/>
            </a:pPr>
            <a:r>
              <a:rPr lang="en-US" dirty="0"/>
              <a:t>Paper Industry</a:t>
            </a:r>
            <a:endParaRPr lang="fa-IR" dirty="0"/>
          </a:p>
          <a:p>
            <a:pPr lvl="1">
              <a:buFont typeface="Wingdings" panose="05000000000000000000" pitchFamily="2" charset="2"/>
              <a:buChar char="v"/>
            </a:pPr>
            <a:r>
              <a:rPr lang="en-US" dirty="0"/>
              <a:t>Laboratories</a:t>
            </a:r>
          </a:p>
          <a:p>
            <a:r>
              <a:rPr lang="en-US" dirty="0" smtClean="0"/>
              <a:t>Services</a:t>
            </a:r>
          </a:p>
        </p:txBody>
      </p:sp>
      <p:sp>
        <p:nvSpPr>
          <p:cNvPr id="3" name="Slide Number Placeholder 2"/>
          <p:cNvSpPr>
            <a:spLocks noGrp="1"/>
          </p:cNvSpPr>
          <p:nvPr>
            <p:ph type="sldNum" sz="quarter" idx="12"/>
          </p:nvPr>
        </p:nvSpPr>
        <p:spPr/>
        <p:txBody>
          <a:bodyPr/>
          <a:lstStyle/>
          <a:p>
            <a:fld id="{2A013F82-EE5E-44EE-A61D-E31C6657F26F}" type="slidenum">
              <a:rPr lang="en-US" smtClean="0"/>
              <a:t>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7825051" y="348854"/>
            <a:ext cx="4175449" cy="599728"/>
          </a:xfrm>
        </p:spPr>
        <p:txBody>
          <a:bodyPr/>
          <a:lstStyle/>
          <a:p>
            <a:pPr algn="ctr"/>
            <a:r>
              <a:rPr lang="en-US" dirty="0"/>
              <a:t>Industrial </a:t>
            </a:r>
            <a:r>
              <a:rPr lang="en-US" dirty="0" smtClean="0"/>
              <a:t>Solutions</a:t>
            </a:r>
            <a:endParaRPr lang="en-US" dirty="0"/>
          </a:p>
        </p:txBody>
      </p:sp>
      <p:sp>
        <p:nvSpPr>
          <p:cNvPr id="5" name="Content Placeholder 13"/>
          <p:cNvSpPr>
            <a:spLocks noGrp="1"/>
          </p:cNvSpPr>
          <p:nvPr>
            <p:ph idx="1"/>
          </p:nvPr>
        </p:nvSpPr>
        <p:spPr>
          <a:xfrm>
            <a:off x="693812" y="1124744"/>
            <a:ext cx="10729192" cy="5544616"/>
          </a:xfrm>
        </p:spPr>
        <p:txBody>
          <a:bodyPr>
            <a:normAutofit/>
          </a:bodyPr>
          <a:lstStyle/>
          <a:p>
            <a:r>
              <a:rPr lang="en-US" dirty="0" smtClean="0"/>
              <a:t>Introduction</a:t>
            </a:r>
          </a:p>
          <a:p>
            <a:pPr algn="just">
              <a:lnSpc>
                <a:spcPct val="120000"/>
              </a:lnSpc>
              <a:buFont typeface="Wingdings" panose="05000000000000000000" pitchFamily="2" charset="2"/>
              <a:buChar char="ü"/>
            </a:pPr>
            <a:r>
              <a:rPr lang="en-US" sz="2000" dirty="0">
                <a:latin typeface="+mj-lt"/>
                <a:cs typeface="Times New Roman" panose="02020603050405020304" pitchFamily="18" charset="0"/>
              </a:rPr>
              <a:t>The major aim of wastewater treatment is to remove as much of the suspended solids as possible before the remaining water, called effluent, is discharged back to the environment. As solid material decays, it uses up oxygen, which is needed by the plants and animals living in the </a:t>
            </a:r>
            <a:r>
              <a:rPr lang="en-US" sz="2000" dirty="0" smtClean="0">
                <a:latin typeface="+mj-lt"/>
                <a:cs typeface="Times New Roman" panose="02020603050405020304" pitchFamily="18" charset="0"/>
              </a:rPr>
              <a:t>water. If </a:t>
            </a:r>
            <a:r>
              <a:rPr lang="en-US" sz="2000" dirty="0">
                <a:latin typeface="+mj-lt"/>
                <a:cs typeface="Times New Roman" panose="02020603050405020304" pitchFamily="18" charset="0"/>
              </a:rPr>
              <a:t>wastewater is not properly treated, then the environment and human health can be negatively impacted. </a:t>
            </a:r>
            <a:endParaRPr lang="en-US" sz="2000" dirty="0" smtClean="0">
              <a:latin typeface="+mj-lt"/>
              <a:cs typeface="Times New Roman" panose="02020603050405020304" pitchFamily="18" charset="0"/>
            </a:endParaRPr>
          </a:p>
          <a:p>
            <a:pPr algn="just">
              <a:lnSpc>
                <a:spcPct val="120000"/>
              </a:lnSpc>
              <a:buFont typeface="Wingdings" panose="05000000000000000000" pitchFamily="2" charset="2"/>
              <a:buChar char="ü"/>
            </a:pPr>
            <a:r>
              <a:rPr lang="en-US" sz="2000" dirty="0" smtClean="0">
                <a:latin typeface="+mj-lt"/>
                <a:cs typeface="Times New Roman" panose="02020603050405020304" pitchFamily="18" charset="0"/>
              </a:rPr>
              <a:t>Decaying </a:t>
            </a:r>
            <a:r>
              <a:rPr lang="en-US" sz="2000" dirty="0">
                <a:latin typeface="+mj-lt"/>
                <a:cs typeface="Times New Roman" panose="02020603050405020304" pitchFamily="18" charset="0"/>
              </a:rPr>
              <a:t>organic matter and debris can use up the dissolved oxygen in a lake so fish and other aquatic biota cannot </a:t>
            </a:r>
            <a:r>
              <a:rPr lang="en-US" sz="2000" dirty="0" smtClean="0">
                <a:latin typeface="+mj-lt"/>
                <a:cs typeface="Times New Roman" panose="02020603050405020304" pitchFamily="18" charset="0"/>
              </a:rPr>
              <a:t>survive; Excessive </a:t>
            </a:r>
            <a:r>
              <a:rPr lang="en-US" sz="2000" dirty="0">
                <a:latin typeface="+mj-lt"/>
                <a:cs typeface="Times New Roman" panose="02020603050405020304" pitchFamily="18" charset="0"/>
              </a:rPr>
              <a:t>nutrients, such as phosphorus and nitrogen (including ammonia), can cause eutrophication, or over-fertilization of receiving waters, which can be toxic to aquatic organisms, promote excessive plant growth, reduce available oxygen, harm spawning grounds, alter habitat and lead to a decline in certain </a:t>
            </a:r>
            <a:r>
              <a:rPr lang="en-US" sz="2000" dirty="0" smtClean="0">
                <a:latin typeface="+mj-lt"/>
                <a:cs typeface="Times New Roman" panose="02020603050405020304" pitchFamily="18" charset="0"/>
              </a:rPr>
              <a:t>species.</a:t>
            </a:r>
            <a:endParaRPr lang="en-US" sz="2000" dirty="0">
              <a:latin typeface="+mj-lt"/>
              <a:cs typeface="Times New Roman" panose="02020603050405020304" pitchFamily="18" charset="0"/>
            </a:endParaRPr>
          </a:p>
          <a:p>
            <a:pPr algn="just">
              <a:lnSpc>
                <a:spcPct val="120000"/>
              </a:lnSpc>
              <a:buFont typeface="Wingdings" panose="05000000000000000000" pitchFamily="2" charset="2"/>
              <a:buChar char="ü"/>
            </a:pPr>
            <a:r>
              <a:rPr lang="en-US" sz="2000" dirty="0" smtClean="0">
                <a:latin typeface="+mj-lt"/>
                <a:cs typeface="Times New Roman" panose="02020603050405020304" pitchFamily="18" charset="0"/>
              </a:rPr>
              <a:t>Our primary objective, is to help keep</a:t>
            </a:r>
            <a:r>
              <a:rPr lang="en-US" sz="2000" dirty="0">
                <a:latin typeface="+mj-lt"/>
                <a:cs typeface="Times New Roman" panose="02020603050405020304" pitchFamily="18" charset="0"/>
              </a:rPr>
              <a:t> </a:t>
            </a:r>
            <a:r>
              <a:rPr lang="en-US" sz="2000" dirty="0" smtClean="0">
                <a:latin typeface="+mj-lt"/>
                <a:cs typeface="Times New Roman" panose="02020603050405020304" pitchFamily="18" charset="0"/>
              </a:rPr>
              <a:t>a cleaner and safer environment in this company.</a:t>
            </a:r>
            <a:endParaRPr lang="en-US" sz="2000" dirty="0">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2A013F82-EE5E-44EE-A61D-E31C6657F26F}" type="slidenum">
              <a:rPr lang="en-US" smtClean="0"/>
              <a:t>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graphicFrame>
        <p:nvGraphicFramePr>
          <p:cNvPr id="14" name="Diagram 13"/>
          <p:cNvGraphicFramePr/>
          <p:nvPr>
            <p:extLst>
              <p:ext uri="{D42A27DB-BD31-4B8C-83A1-F6EECF244321}">
                <p14:modId xmlns:p14="http://schemas.microsoft.com/office/powerpoint/2010/main" val="1535033227"/>
              </p:ext>
            </p:extLst>
          </p:nvPr>
        </p:nvGraphicFramePr>
        <p:xfrm>
          <a:off x="489484" y="467067"/>
          <a:ext cx="6973080" cy="43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671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7560139" y="398259"/>
            <a:ext cx="4427986" cy="599728"/>
          </a:xfrm>
        </p:spPr>
        <p:txBody>
          <a:bodyPr/>
          <a:lstStyle/>
          <a:p>
            <a:pPr algn="ctr"/>
            <a:r>
              <a:rPr lang="en-US" dirty="0"/>
              <a:t>Industrial Solutions</a:t>
            </a:r>
          </a:p>
        </p:txBody>
      </p:sp>
      <p:sp>
        <p:nvSpPr>
          <p:cNvPr id="5" name="Content Placeholder 13"/>
          <p:cNvSpPr>
            <a:spLocks noGrp="1"/>
          </p:cNvSpPr>
          <p:nvPr>
            <p:ph idx="1"/>
          </p:nvPr>
        </p:nvSpPr>
        <p:spPr>
          <a:xfrm>
            <a:off x="549796" y="1196752"/>
            <a:ext cx="7056784" cy="5328592"/>
          </a:xfrm>
        </p:spPr>
        <p:txBody>
          <a:bodyPr>
            <a:normAutofit fontScale="92500" lnSpcReduction="10000"/>
          </a:bodyPr>
          <a:lstStyle/>
          <a:p>
            <a:r>
              <a:rPr lang="en-US" dirty="0" smtClean="0"/>
              <a:t>Physical Processes</a:t>
            </a:r>
          </a:p>
          <a:p>
            <a:pPr marL="0" indent="0" algn="just">
              <a:buNone/>
            </a:pPr>
            <a:r>
              <a:rPr lang="en-US" dirty="0" smtClean="0"/>
              <a:t>Many of the impurities in water and wastewater are in the form of suspended particles. Gross solids to be removed from aqueous streams can be categorized as follows:</a:t>
            </a:r>
          </a:p>
          <a:p>
            <a:pPr algn="just">
              <a:buFont typeface="Wingdings" panose="05000000000000000000" pitchFamily="2" charset="2"/>
              <a:buChar char="ü"/>
            </a:pPr>
            <a:r>
              <a:rPr lang="en-US" dirty="0"/>
              <a:t> </a:t>
            </a:r>
            <a:r>
              <a:rPr lang="en-US" dirty="0" smtClean="0"/>
              <a:t>Large floating and suspended solids objects e.g. pieces of wood, vegetable debris, fish, animal carcasses, plants, plastic debris, paper and rags</a:t>
            </a:r>
          </a:p>
          <a:p>
            <a:pPr algn="just">
              <a:buFont typeface="Wingdings" panose="05000000000000000000" pitchFamily="2" charset="2"/>
              <a:buChar char="ü"/>
            </a:pPr>
            <a:r>
              <a:rPr lang="en-US" dirty="0" smtClean="0"/>
              <a:t>Silt and grit, typically particles of 10-100 </a:t>
            </a:r>
            <a:r>
              <a:rPr lang="en-US" dirty="0" smtClean="0">
                <a:latin typeface="GreekC" panose="00000400000000000000" pitchFamily="2" charset="0"/>
                <a:cs typeface="GreekC" panose="00000400000000000000" pitchFamily="2" charset="0"/>
              </a:rPr>
              <a:t>m</a:t>
            </a:r>
            <a:r>
              <a:rPr lang="en-US" dirty="0" smtClean="0"/>
              <a:t>m diameter with density 2000-2600 kg/m3</a:t>
            </a:r>
          </a:p>
          <a:p>
            <a:pPr algn="just">
              <a:buFont typeface="Wingdings" panose="05000000000000000000" pitchFamily="2" charset="2"/>
              <a:buChar char="ü"/>
            </a:pPr>
            <a:r>
              <a:rPr lang="en-US" dirty="0" smtClean="0"/>
              <a:t>Flocs and biomass, typically 100-1000 </a:t>
            </a:r>
            <a:r>
              <a:rPr lang="en-US" dirty="0" smtClean="0">
                <a:latin typeface="GreekC" panose="00000400000000000000" pitchFamily="2" charset="0"/>
                <a:cs typeface="GreekC" panose="00000400000000000000" pitchFamily="2" charset="0"/>
              </a:rPr>
              <a:t>m</a:t>
            </a:r>
            <a:r>
              <a:rPr lang="en-US" dirty="0" smtClean="0"/>
              <a:t>m diameter with density 1005 – 1010 kg/m3</a:t>
            </a:r>
          </a:p>
          <a:p>
            <a:pPr marL="0" indent="0" algn="just">
              <a:buNone/>
            </a:pPr>
            <a:r>
              <a:rPr lang="en-US" dirty="0" smtClean="0"/>
              <a:t>In order to provide effective removal of these different size particles during water and wastewater treatment, a range of physical processes can be employed such as screening, grit removal, sedimentation, floatation and filtration.</a:t>
            </a:r>
          </a:p>
          <a:p>
            <a:pPr>
              <a:buFont typeface="Wingdings" panose="05000000000000000000" pitchFamily="2" charset="2"/>
              <a:buChar char="ü"/>
            </a:pPr>
            <a:endParaRPr lang="en-US" dirty="0"/>
          </a:p>
        </p:txBody>
      </p:sp>
      <p:pic>
        <p:nvPicPr>
          <p:cNvPr id="2" name="Picture 1"/>
          <p:cNvPicPr>
            <a:picLocks noChangeAspect="1"/>
          </p:cNvPicPr>
          <p:nvPr/>
        </p:nvPicPr>
        <p:blipFill>
          <a:blip r:embed="rId2"/>
          <a:stretch>
            <a:fillRect/>
          </a:stretch>
        </p:blipFill>
        <p:spPr>
          <a:xfrm>
            <a:off x="7837229" y="1840805"/>
            <a:ext cx="3873807" cy="1660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a:off x="7894612" y="4446404"/>
            <a:ext cx="3873807" cy="1407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8413293" y="1471473"/>
            <a:ext cx="2469074" cy="369332"/>
          </a:xfrm>
          <a:prstGeom prst="rect">
            <a:avLst/>
          </a:prstGeom>
          <a:noFill/>
        </p:spPr>
        <p:txBody>
          <a:bodyPr wrap="none" rtlCol="0">
            <a:spAutoFit/>
          </a:bodyPr>
          <a:lstStyle/>
          <a:p>
            <a:r>
              <a:rPr lang="en-US" dirty="0" smtClean="0"/>
              <a:t>Horizontal Settling Tank</a:t>
            </a:r>
            <a:endParaRPr lang="en-US" dirty="0"/>
          </a:p>
        </p:txBody>
      </p:sp>
      <p:sp>
        <p:nvSpPr>
          <p:cNvPr id="7" name="TextBox 6"/>
          <p:cNvSpPr txBox="1"/>
          <p:nvPr/>
        </p:nvSpPr>
        <p:spPr>
          <a:xfrm>
            <a:off x="8459537" y="4077072"/>
            <a:ext cx="2743956" cy="369332"/>
          </a:xfrm>
          <a:prstGeom prst="rect">
            <a:avLst/>
          </a:prstGeom>
          <a:noFill/>
        </p:spPr>
        <p:txBody>
          <a:bodyPr wrap="none" rtlCol="0">
            <a:spAutoFit/>
          </a:bodyPr>
          <a:lstStyle/>
          <a:p>
            <a:r>
              <a:rPr lang="en-US" dirty="0" smtClean="0"/>
              <a:t>Solid Recirculation Clarifier</a:t>
            </a:r>
            <a:endParaRPr lang="en-US" dirty="0"/>
          </a:p>
        </p:txBody>
      </p:sp>
      <p:sp>
        <p:nvSpPr>
          <p:cNvPr id="8" name="Slide Number Placeholder 7"/>
          <p:cNvSpPr>
            <a:spLocks noGrp="1"/>
          </p:cNvSpPr>
          <p:nvPr>
            <p:ph type="sldNum" sz="quarter" idx="12"/>
          </p:nvPr>
        </p:nvSpPr>
        <p:spPr/>
        <p:txBody>
          <a:bodyPr/>
          <a:lstStyle/>
          <a:p>
            <a:fld id="{2A013F82-EE5E-44EE-A61D-E31C6657F26F}" type="slidenum">
              <a:rPr lang="en-US" smtClean="0"/>
              <a:t>4</a:t>
            </a:fld>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graphicFrame>
        <p:nvGraphicFramePr>
          <p:cNvPr id="11" name="Diagram 10"/>
          <p:cNvGraphicFramePr/>
          <p:nvPr>
            <p:extLst>
              <p:ext uri="{D42A27DB-BD31-4B8C-83A1-F6EECF244321}">
                <p14:modId xmlns:p14="http://schemas.microsoft.com/office/powerpoint/2010/main" val="1363468609"/>
              </p:ext>
            </p:extLst>
          </p:nvPr>
        </p:nvGraphicFramePr>
        <p:xfrm>
          <a:off x="489484" y="467067"/>
          <a:ext cx="6973080" cy="433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0529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7758234" y="439688"/>
            <a:ext cx="4139954" cy="599728"/>
          </a:xfrm>
        </p:spPr>
        <p:txBody>
          <a:bodyPr/>
          <a:lstStyle/>
          <a:p>
            <a:pPr algn="ctr"/>
            <a:r>
              <a:rPr lang="en-US" dirty="0"/>
              <a:t>Industrial </a:t>
            </a:r>
            <a:r>
              <a:rPr lang="en-US" dirty="0" smtClean="0"/>
              <a:t>Solutions</a:t>
            </a:r>
            <a:endParaRPr lang="en-US" dirty="0"/>
          </a:p>
        </p:txBody>
      </p:sp>
      <p:sp>
        <p:nvSpPr>
          <p:cNvPr id="5" name="Content Placeholder 13"/>
          <p:cNvSpPr>
            <a:spLocks noGrp="1"/>
          </p:cNvSpPr>
          <p:nvPr>
            <p:ph idx="1"/>
          </p:nvPr>
        </p:nvSpPr>
        <p:spPr>
          <a:xfrm>
            <a:off x="3070076" y="1196752"/>
            <a:ext cx="8712968" cy="5204048"/>
          </a:xfrm>
        </p:spPr>
        <p:txBody>
          <a:bodyPr>
            <a:normAutofit/>
          </a:bodyPr>
          <a:lstStyle/>
          <a:p>
            <a:r>
              <a:rPr lang="en-US" dirty="0" smtClean="0"/>
              <a:t>Chemical Processes</a:t>
            </a:r>
          </a:p>
          <a:p>
            <a:pPr algn="just">
              <a:buFont typeface="Wingdings" panose="05000000000000000000" pitchFamily="2" charset="2"/>
              <a:buChar char="ü"/>
            </a:pPr>
            <a:r>
              <a:rPr lang="en-US" dirty="0" smtClean="0"/>
              <a:t>By changing the chemistry of water and wastewater, the altered properties of the water can be used to provide the basis for operation of different water and wastewater unit processes.</a:t>
            </a:r>
          </a:p>
          <a:p>
            <a:pPr algn="just">
              <a:buFont typeface="Wingdings" panose="05000000000000000000" pitchFamily="2" charset="2"/>
              <a:buChar char="ü"/>
            </a:pPr>
            <a:r>
              <a:rPr lang="en-US" dirty="0" smtClean="0"/>
              <a:t>The dosing of specific chemicals is used in order to enhance precipitation during sedimentation and different chemicals are involved in the disinfection of water and wastewater in order to control the number of bacteria and viruses prior to discharge to the environment or distribution. Chemicals are also used to inhibit the formation of specific compounds and improve the dewatering of sludge.</a:t>
            </a:r>
          </a:p>
          <a:p>
            <a:pPr>
              <a:buFont typeface="Wingdings" panose="05000000000000000000" pitchFamily="2" charset="2"/>
              <a:buChar char="ü"/>
            </a:pP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5</a:t>
            </a:fld>
            <a:endParaRPr lang="en-US"/>
          </a:p>
        </p:txBody>
      </p:sp>
      <p:pic>
        <p:nvPicPr>
          <p:cNvPr id="3" name="Picture 2"/>
          <p:cNvPicPr>
            <a:picLocks noChangeAspect="1"/>
          </p:cNvPicPr>
          <p:nvPr/>
        </p:nvPicPr>
        <p:blipFill>
          <a:blip r:embed="rId2"/>
          <a:stretch>
            <a:fillRect/>
          </a:stretch>
        </p:blipFill>
        <p:spPr>
          <a:xfrm>
            <a:off x="308294" y="2024844"/>
            <a:ext cx="2478698"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36482" y="4833156"/>
            <a:ext cx="2543453" cy="369332"/>
          </a:xfrm>
          <a:prstGeom prst="rect">
            <a:avLst/>
          </a:prstGeom>
          <a:noFill/>
        </p:spPr>
        <p:txBody>
          <a:bodyPr wrap="none" rtlCol="0">
            <a:spAutoFit/>
          </a:bodyPr>
          <a:lstStyle/>
          <a:p>
            <a:r>
              <a:rPr lang="en-US" dirty="0" smtClean="0"/>
              <a:t>Chemical Dosing System</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graphicFrame>
        <p:nvGraphicFramePr>
          <p:cNvPr id="12" name="Diagram 11"/>
          <p:cNvGraphicFramePr/>
          <p:nvPr>
            <p:extLst>
              <p:ext uri="{D42A27DB-BD31-4B8C-83A1-F6EECF244321}">
                <p14:modId xmlns:p14="http://schemas.microsoft.com/office/powerpoint/2010/main" val="1438948273"/>
              </p:ext>
            </p:extLst>
          </p:nvPr>
        </p:nvGraphicFramePr>
        <p:xfrm>
          <a:off x="489484" y="467067"/>
          <a:ext cx="6973080" cy="433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506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7616489" y="383916"/>
            <a:ext cx="4423444" cy="599728"/>
          </a:xfrm>
        </p:spPr>
        <p:txBody>
          <a:bodyPr/>
          <a:lstStyle/>
          <a:p>
            <a:pPr algn="ctr"/>
            <a:r>
              <a:rPr lang="en-US" dirty="0"/>
              <a:t>Industrial Solutions</a:t>
            </a:r>
          </a:p>
        </p:txBody>
      </p:sp>
      <p:sp>
        <p:nvSpPr>
          <p:cNvPr id="5" name="Content Placeholder 13"/>
          <p:cNvSpPr>
            <a:spLocks noGrp="1"/>
          </p:cNvSpPr>
          <p:nvPr>
            <p:ph idx="1"/>
          </p:nvPr>
        </p:nvSpPr>
        <p:spPr>
          <a:xfrm>
            <a:off x="549796" y="1196752"/>
            <a:ext cx="11233248" cy="5328592"/>
          </a:xfrm>
        </p:spPr>
        <p:txBody>
          <a:bodyPr>
            <a:normAutofit/>
          </a:bodyPr>
          <a:lstStyle/>
          <a:p>
            <a:r>
              <a:rPr lang="en-US" dirty="0" smtClean="0"/>
              <a:t>Biological Processes</a:t>
            </a:r>
          </a:p>
          <a:p>
            <a:pPr algn="just">
              <a:buFont typeface="Wingdings" panose="05000000000000000000" pitchFamily="2" charset="2"/>
              <a:buChar char="ü"/>
            </a:pPr>
            <a:r>
              <a:rPr lang="en-US" dirty="0" smtClean="0"/>
              <a:t>Biological Treatment of wastewater rely upon micro-organisms that utilize the dissolved and colloid organic matter as food. They can offer an economic alternative to other secondary chemical treatment processes.</a:t>
            </a:r>
          </a:p>
          <a:p>
            <a:pPr algn="just">
              <a:buFont typeface="Wingdings" panose="05000000000000000000" pitchFamily="2" charset="2"/>
              <a:buChar char="ü"/>
            </a:pPr>
            <a:r>
              <a:rPr lang="en-US" dirty="0" smtClean="0"/>
              <a:t>Biological processes are usually applied after primary treatment as the wastewater still contains significant amounts of organic matter that needs to be removed before discharge.</a:t>
            </a:r>
          </a:p>
          <a:p>
            <a:pPr>
              <a:buFont typeface="Wingdings" panose="05000000000000000000" pitchFamily="2" charset="2"/>
              <a:buChar char="ü"/>
            </a:pP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6</a:t>
            </a:fld>
            <a:endParaRPr lang="en-US"/>
          </a:p>
        </p:txBody>
      </p: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139" y="4293096"/>
            <a:ext cx="2466975"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2710036" y="6163544"/>
            <a:ext cx="2671180" cy="369332"/>
          </a:xfrm>
          <a:prstGeom prst="rect">
            <a:avLst/>
          </a:prstGeom>
          <a:noFill/>
        </p:spPr>
        <p:txBody>
          <a:bodyPr wrap="none" rtlCol="0">
            <a:spAutoFit/>
          </a:bodyPr>
          <a:lstStyle/>
          <a:p>
            <a:r>
              <a:rPr lang="en-US" dirty="0" smtClean="0"/>
              <a:t>Aerating Activated Sludge</a:t>
            </a:r>
            <a:endParaRPr lang="en-US" dirty="0"/>
          </a:p>
        </p:txBody>
      </p:sp>
      <p:pic>
        <p:nvPicPr>
          <p:cNvPr id="3078" name="Picture 6" descr="Image result for activated slu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970" y="4262652"/>
            <a:ext cx="3384376" cy="1900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Box 8"/>
          <p:cNvSpPr txBox="1"/>
          <p:nvPr/>
        </p:nvSpPr>
        <p:spPr>
          <a:xfrm>
            <a:off x="6242970" y="6159778"/>
            <a:ext cx="3451842" cy="369332"/>
          </a:xfrm>
          <a:prstGeom prst="rect">
            <a:avLst/>
          </a:prstGeom>
          <a:noFill/>
        </p:spPr>
        <p:txBody>
          <a:bodyPr wrap="none" rtlCol="0">
            <a:spAutoFit/>
          </a:bodyPr>
          <a:lstStyle/>
          <a:p>
            <a:r>
              <a:rPr lang="en-US" dirty="0" smtClean="0"/>
              <a:t>Aerating Activated Sludge Process</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graphicFrame>
        <p:nvGraphicFramePr>
          <p:cNvPr id="11" name="Diagram 10"/>
          <p:cNvGraphicFramePr/>
          <p:nvPr>
            <p:extLst>
              <p:ext uri="{D42A27DB-BD31-4B8C-83A1-F6EECF244321}">
                <p14:modId xmlns:p14="http://schemas.microsoft.com/office/powerpoint/2010/main" val="1532908555"/>
              </p:ext>
            </p:extLst>
          </p:nvPr>
        </p:nvGraphicFramePr>
        <p:xfrm>
          <a:off x="489484" y="467067"/>
          <a:ext cx="6973080" cy="433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833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7787106" y="369247"/>
            <a:ext cx="3851922" cy="599728"/>
          </a:xfrm>
        </p:spPr>
        <p:txBody>
          <a:bodyPr>
            <a:normAutofit fontScale="90000"/>
          </a:bodyPr>
          <a:lstStyle/>
          <a:p>
            <a:pPr algn="ctr"/>
            <a:r>
              <a:rPr lang="en-US" dirty="0"/>
              <a:t>Industrial </a:t>
            </a:r>
            <a:r>
              <a:rPr lang="en-US" dirty="0" smtClean="0"/>
              <a:t>Solutions</a:t>
            </a:r>
            <a:endParaRPr lang="en-US" dirty="0"/>
          </a:p>
        </p:txBody>
      </p:sp>
      <p:sp>
        <p:nvSpPr>
          <p:cNvPr id="5" name="Content Placeholder 13"/>
          <p:cNvSpPr>
            <a:spLocks noGrp="1"/>
          </p:cNvSpPr>
          <p:nvPr>
            <p:ph idx="1"/>
          </p:nvPr>
        </p:nvSpPr>
        <p:spPr>
          <a:xfrm>
            <a:off x="549796" y="1412776"/>
            <a:ext cx="6408712" cy="5328592"/>
          </a:xfrm>
        </p:spPr>
        <p:txBody>
          <a:bodyPr>
            <a:normAutofit/>
          </a:bodyPr>
          <a:lstStyle/>
          <a:p>
            <a:r>
              <a:rPr lang="en-US" dirty="0" smtClean="0"/>
              <a:t>Sorption Processes</a:t>
            </a:r>
          </a:p>
          <a:p>
            <a:pPr algn="just">
              <a:buFont typeface="Wingdings" panose="05000000000000000000" pitchFamily="2" charset="2"/>
              <a:buChar char="ü"/>
            </a:pPr>
            <a:r>
              <a:rPr lang="en-US" dirty="0" smtClean="0"/>
              <a:t>In both water and wastewater treatment a wide range of organic material are amenable to removal by sorption. In water treatment, taste and odor compounds, pesticides and other disinfection by-products from chlorination can be removed by simple attachment to the surface of a solid substrate. In wastewater treatment, the intermediate addition of sorbent materials is used to improve sludge </a:t>
            </a:r>
            <a:r>
              <a:rPr lang="en-US" dirty="0" err="1" smtClean="0"/>
              <a:t>settleablitiy</a:t>
            </a:r>
            <a:r>
              <a:rPr lang="en-US" dirty="0" smtClean="0"/>
              <a:t> and remove toxic compounds.</a:t>
            </a:r>
          </a:p>
          <a:p>
            <a:pPr>
              <a:buFont typeface="Wingdings" panose="05000000000000000000" pitchFamily="2" charset="2"/>
              <a:buChar char="ü"/>
            </a:pP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7</a:t>
            </a:fld>
            <a:endParaRPr lang="en-US"/>
          </a:p>
        </p:txBody>
      </p:sp>
      <p:pic>
        <p:nvPicPr>
          <p:cNvPr id="3" name="Picture 2"/>
          <p:cNvPicPr>
            <a:picLocks noChangeAspect="1"/>
          </p:cNvPicPr>
          <p:nvPr/>
        </p:nvPicPr>
        <p:blipFill>
          <a:blip r:embed="rId2"/>
          <a:stretch>
            <a:fillRect/>
          </a:stretch>
        </p:blipFill>
        <p:spPr>
          <a:xfrm>
            <a:off x="9838319" y="2018460"/>
            <a:ext cx="1800709" cy="2790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4554786" y="8265767"/>
            <a:ext cx="1648978" cy="369332"/>
          </a:xfrm>
          <a:prstGeom prst="rect">
            <a:avLst/>
          </a:prstGeom>
          <a:noFill/>
        </p:spPr>
        <p:txBody>
          <a:bodyPr wrap="none" rtlCol="0">
            <a:spAutoFit/>
          </a:bodyPr>
          <a:lstStyle/>
          <a:p>
            <a:r>
              <a:rPr lang="en-US" dirty="0" smtClean="0"/>
              <a:t>Water Softener</a:t>
            </a:r>
            <a:endParaRPr lang="en-US" dirty="0"/>
          </a:p>
        </p:txBody>
      </p:sp>
      <p:pic>
        <p:nvPicPr>
          <p:cNvPr id="4098" name="Picture 2" descr="Image result for mixed bed polis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642" y="1988840"/>
            <a:ext cx="2151435" cy="2738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Box 8"/>
          <p:cNvSpPr txBox="1"/>
          <p:nvPr/>
        </p:nvSpPr>
        <p:spPr>
          <a:xfrm>
            <a:off x="7327750" y="4809002"/>
            <a:ext cx="2157450" cy="369332"/>
          </a:xfrm>
          <a:prstGeom prst="rect">
            <a:avLst/>
          </a:prstGeom>
          <a:noFill/>
        </p:spPr>
        <p:txBody>
          <a:bodyPr wrap="none" rtlCol="0">
            <a:spAutoFit/>
          </a:bodyPr>
          <a:lstStyle/>
          <a:p>
            <a:r>
              <a:rPr lang="en-US" dirty="0" smtClean="0"/>
              <a:t>Mixed – Bed Polisher</a:t>
            </a:r>
            <a:endParaRPr lang="en-US" dirty="0"/>
          </a:p>
        </p:txBody>
      </p:sp>
      <p:sp>
        <p:nvSpPr>
          <p:cNvPr id="10" name="TextBox 9"/>
          <p:cNvSpPr txBox="1"/>
          <p:nvPr/>
        </p:nvSpPr>
        <p:spPr>
          <a:xfrm>
            <a:off x="10018071" y="4812078"/>
            <a:ext cx="1620957" cy="369332"/>
          </a:xfrm>
          <a:prstGeom prst="rect">
            <a:avLst/>
          </a:prstGeom>
          <a:noFill/>
        </p:spPr>
        <p:txBody>
          <a:bodyPr wrap="none" rtlCol="0">
            <a:spAutoFit/>
          </a:bodyPr>
          <a:lstStyle/>
          <a:p>
            <a:r>
              <a:rPr lang="en-US" dirty="0" smtClean="0"/>
              <a:t>Water softener</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graphicFrame>
        <p:nvGraphicFramePr>
          <p:cNvPr id="15" name="Diagram 14"/>
          <p:cNvGraphicFramePr/>
          <p:nvPr>
            <p:extLst>
              <p:ext uri="{D42A27DB-BD31-4B8C-83A1-F6EECF244321}">
                <p14:modId xmlns:p14="http://schemas.microsoft.com/office/powerpoint/2010/main" val="1159565727"/>
              </p:ext>
            </p:extLst>
          </p:nvPr>
        </p:nvGraphicFramePr>
        <p:xfrm>
          <a:off x="489484" y="467067"/>
          <a:ext cx="6973080" cy="433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0089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7650222" y="396889"/>
            <a:ext cx="4355978" cy="599728"/>
          </a:xfrm>
        </p:spPr>
        <p:txBody>
          <a:bodyPr/>
          <a:lstStyle/>
          <a:p>
            <a:pPr algn="ctr"/>
            <a:r>
              <a:rPr lang="en-US" dirty="0"/>
              <a:t>Industrial Solutions</a:t>
            </a:r>
          </a:p>
        </p:txBody>
      </p:sp>
      <p:sp>
        <p:nvSpPr>
          <p:cNvPr id="5" name="Content Placeholder 13"/>
          <p:cNvSpPr>
            <a:spLocks noGrp="1"/>
          </p:cNvSpPr>
          <p:nvPr>
            <p:ph idx="1"/>
          </p:nvPr>
        </p:nvSpPr>
        <p:spPr>
          <a:xfrm>
            <a:off x="549796" y="1196752"/>
            <a:ext cx="11233248" cy="5328592"/>
          </a:xfrm>
        </p:spPr>
        <p:txBody>
          <a:bodyPr>
            <a:normAutofit/>
          </a:bodyPr>
          <a:lstStyle/>
          <a:p>
            <a:r>
              <a:rPr lang="en-US" dirty="0" smtClean="0"/>
              <a:t>Membrane processes</a:t>
            </a:r>
          </a:p>
          <a:p>
            <a:pPr>
              <a:buFont typeface="Wingdings" panose="05000000000000000000" pitchFamily="2" charset="2"/>
              <a:buChar char="ü"/>
            </a:pPr>
            <a:r>
              <a:rPr lang="en-US" dirty="0" smtClean="0"/>
              <a:t>Membrane processes were first used in water treatment in the 1960s and are now an established technology. Although essentially a typical separation process, the range of membrane types and applications is such that membrane separation is generally regarded as a separate technology.</a:t>
            </a:r>
          </a:p>
        </p:txBody>
      </p:sp>
      <p:sp>
        <p:nvSpPr>
          <p:cNvPr id="2" name="Slide Number Placeholder 1"/>
          <p:cNvSpPr>
            <a:spLocks noGrp="1"/>
          </p:cNvSpPr>
          <p:nvPr>
            <p:ph type="sldNum" sz="quarter" idx="12"/>
          </p:nvPr>
        </p:nvSpPr>
        <p:spPr/>
        <p:txBody>
          <a:bodyPr/>
          <a:lstStyle/>
          <a:p>
            <a:fld id="{2A013F82-EE5E-44EE-A61D-E31C6657F26F}" type="slidenum">
              <a:rPr lang="en-US" smtClean="0"/>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56992"/>
            <a:ext cx="3456384" cy="2594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2098477" y="5983347"/>
            <a:ext cx="2168927" cy="369332"/>
          </a:xfrm>
          <a:prstGeom prst="rect">
            <a:avLst/>
          </a:prstGeom>
          <a:noFill/>
        </p:spPr>
        <p:txBody>
          <a:bodyPr wrap="none" rtlCol="0">
            <a:spAutoFit/>
          </a:bodyPr>
          <a:lstStyle/>
          <a:p>
            <a:r>
              <a:rPr lang="en-US" dirty="0" smtClean="0"/>
              <a:t>Types of Membranes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436" y="3356991"/>
            <a:ext cx="3584266" cy="2594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6722480" y="5951988"/>
            <a:ext cx="2751522" cy="369332"/>
          </a:xfrm>
          <a:prstGeom prst="rect">
            <a:avLst/>
          </a:prstGeom>
          <a:noFill/>
        </p:spPr>
        <p:txBody>
          <a:bodyPr wrap="none" rtlCol="0">
            <a:spAutoFit/>
          </a:bodyPr>
          <a:lstStyle/>
          <a:p>
            <a:r>
              <a:rPr lang="en-US" dirty="0" smtClean="0"/>
              <a:t>Different levels of filtration</a:t>
            </a:r>
            <a:endParaRPr lang="en-US" dirty="0"/>
          </a:p>
        </p:txBody>
      </p:sp>
      <p:graphicFrame>
        <p:nvGraphicFramePr>
          <p:cNvPr id="10" name="Diagram 9"/>
          <p:cNvGraphicFramePr/>
          <p:nvPr>
            <p:extLst>
              <p:ext uri="{D42A27DB-BD31-4B8C-83A1-F6EECF244321}">
                <p14:modId xmlns:p14="http://schemas.microsoft.com/office/powerpoint/2010/main" val="4131605138"/>
              </p:ext>
            </p:extLst>
          </p:nvPr>
        </p:nvGraphicFramePr>
        <p:xfrm>
          <a:off x="489484" y="467067"/>
          <a:ext cx="6973080" cy="433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1092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110636" y="413194"/>
            <a:ext cx="3851922" cy="599728"/>
          </a:xfrm>
        </p:spPr>
        <p:txBody>
          <a:bodyPr>
            <a:normAutofit fontScale="90000"/>
          </a:bodyPr>
          <a:lstStyle/>
          <a:p>
            <a:pPr algn="ctr"/>
            <a:r>
              <a:rPr lang="en-US" dirty="0"/>
              <a:t>Industrial Solutions</a:t>
            </a:r>
          </a:p>
        </p:txBody>
      </p:sp>
      <p:sp>
        <p:nvSpPr>
          <p:cNvPr id="5" name="Content Placeholder 13"/>
          <p:cNvSpPr>
            <a:spLocks noGrp="1"/>
          </p:cNvSpPr>
          <p:nvPr>
            <p:ph idx="1"/>
          </p:nvPr>
        </p:nvSpPr>
        <p:spPr>
          <a:xfrm>
            <a:off x="549796" y="1412776"/>
            <a:ext cx="10657184" cy="5112568"/>
          </a:xfrm>
        </p:spPr>
        <p:txBody>
          <a:bodyPr>
            <a:normAutofit/>
          </a:bodyPr>
          <a:lstStyle/>
          <a:p>
            <a:r>
              <a:rPr lang="en-US" dirty="0" smtClean="0"/>
              <a:t>Sludge Treatment</a:t>
            </a:r>
          </a:p>
          <a:p>
            <a:pPr algn="just">
              <a:buFont typeface="Wingdings" panose="05000000000000000000" pitchFamily="2" charset="2"/>
              <a:buChar char="ü"/>
            </a:pPr>
            <a:r>
              <a:rPr lang="en-US" dirty="0" smtClean="0"/>
              <a:t>An end product of water and waste water treatment processes is typically sludge; the mechanism of treating sludge depends heavily on the nature of the sludge to be treated. The presence of gross organic solids in sludge, pathogenic bacteria and toxic compounds all contaminate the sludge and so restrict the disposal options.</a:t>
            </a:r>
          </a:p>
          <a:p>
            <a:pPr>
              <a:buFont typeface="Wingdings" panose="05000000000000000000" pitchFamily="2" charset="2"/>
              <a:buChar char="ü"/>
            </a:pP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004" y="6262361"/>
            <a:ext cx="765821" cy="595639"/>
          </a:xfrm>
          <a:prstGeom prst="rect">
            <a:avLst/>
          </a:prstGeom>
        </p:spPr>
      </p:pic>
      <p:graphicFrame>
        <p:nvGraphicFramePr>
          <p:cNvPr id="7" name="Diagram 6"/>
          <p:cNvGraphicFramePr/>
          <p:nvPr>
            <p:extLst>
              <p:ext uri="{D42A27DB-BD31-4B8C-83A1-F6EECF244321}">
                <p14:modId xmlns:p14="http://schemas.microsoft.com/office/powerpoint/2010/main" val="4135934620"/>
              </p:ext>
            </p:extLst>
          </p:nvPr>
        </p:nvGraphicFramePr>
        <p:xfrm>
          <a:off x="489484" y="467067"/>
          <a:ext cx="6973080" cy="43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3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691</TotalTime>
  <Words>1658</Words>
  <Application>Microsoft Office PowerPoint</Application>
  <PresentationFormat>Custom</PresentationFormat>
  <Paragraphs>194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Corbel</vt:lpstr>
      <vt:lpstr>GreekC</vt:lpstr>
      <vt:lpstr>Tahoma</vt:lpstr>
      <vt:lpstr>Times New Roman</vt:lpstr>
      <vt:lpstr>Wingdings</vt:lpstr>
      <vt:lpstr>Digital Blue Tunnel 16x9</vt:lpstr>
      <vt:lpstr>Industrial Water Treatment</vt:lpstr>
      <vt:lpstr>Table of Contents</vt:lpstr>
      <vt:lpstr>Industrial Solutions</vt:lpstr>
      <vt:lpstr>Industrial Solutions</vt:lpstr>
      <vt:lpstr>Industrial Solutions</vt:lpstr>
      <vt:lpstr>Industrial Solutions</vt:lpstr>
      <vt:lpstr>Industrial Solutions</vt:lpstr>
      <vt:lpstr>Industrial Solutions</vt:lpstr>
      <vt:lpstr>Industrial Solutions</vt:lpstr>
      <vt:lpstr>Industrial Solutions</vt:lpstr>
      <vt:lpstr>Applications</vt:lpstr>
      <vt:lpstr>Applications</vt:lpstr>
      <vt:lpstr>Applications</vt:lpstr>
      <vt:lpstr>Applications</vt:lpstr>
      <vt:lpstr>Applications</vt:lpstr>
      <vt:lpstr>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Water Treatment</dc:title>
  <dc:creator>f.naghsh f.naghsh</dc:creator>
  <cp:lastModifiedBy>brd1</cp:lastModifiedBy>
  <cp:revision>58</cp:revision>
  <dcterms:created xsi:type="dcterms:W3CDTF">2019-08-07T10:43:03Z</dcterms:created>
  <dcterms:modified xsi:type="dcterms:W3CDTF">2019-08-13T06:00:18Z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